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 id="2147483690" r:id="rId3"/>
  </p:sldMasterIdLst>
  <p:notesMasterIdLst>
    <p:notesMasterId r:id="rId31"/>
  </p:notesMasterIdLst>
  <p:handoutMasterIdLst>
    <p:handoutMasterId r:id="rId32"/>
  </p:handoutMasterIdLst>
  <p:sldIdLst>
    <p:sldId id="305" r:id="rId4"/>
    <p:sldId id="341" r:id="rId5"/>
    <p:sldId id="361" r:id="rId6"/>
    <p:sldId id="343" r:id="rId7"/>
    <p:sldId id="342" r:id="rId8"/>
    <p:sldId id="344" r:id="rId9"/>
    <p:sldId id="345" r:id="rId10"/>
    <p:sldId id="346" r:id="rId11"/>
    <p:sldId id="347" r:id="rId12"/>
    <p:sldId id="348" r:id="rId13"/>
    <p:sldId id="349" r:id="rId14"/>
    <p:sldId id="350" r:id="rId15"/>
    <p:sldId id="351" r:id="rId16"/>
    <p:sldId id="352" r:id="rId17"/>
    <p:sldId id="353" r:id="rId18"/>
    <p:sldId id="354" r:id="rId19"/>
    <p:sldId id="362" r:id="rId20"/>
    <p:sldId id="355" r:id="rId21"/>
    <p:sldId id="356" r:id="rId22"/>
    <p:sldId id="357" r:id="rId23"/>
    <p:sldId id="358" r:id="rId24"/>
    <p:sldId id="359" r:id="rId25"/>
    <p:sldId id="363" r:id="rId26"/>
    <p:sldId id="360" r:id="rId27"/>
    <p:sldId id="364" r:id="rId28"/>
    <p:sldId id="306" r:id="rId29"/>
    <p:sldId id="298" r:id="rId30"/>
  </p:sldIdLst>
  <p:sldSz cx="99012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949">
          <p15:clr>
            <a:srgbClr val="A4A3A4"/>
          </p15:clr>
        </p15:guide>
        <p15:guide id="2" orient="horz" pos="139">
          <p15:clr>
            <a:srgbClr val="A4A3A4"/>
          </p15:clr>
        </p15:guide>
        <p15:guide id="3" orient="horz" pos="4175">
          <p15:clr>
            <a:srgbClr val="A4A3A4"/>
          </p15:clr>
        </p15:guide>
        <p15:guide id="4" orient="horz" pos="449">
          <p15:clr>
            <a:srgbClr val="A4A3A4"/>
          </p15:clr>
        </p15:guide>
        <p15:guide id="5" orient="horz" pos="667">
          <p15:clr>
            <a:srgbClr val="A4A3A4"/>
          </p15:clr>
        </p15:guide>
        <p15:guide id="6" orient="horz" pos="2834">
          <p15:clr>
            <a:srgbClr val="A4A3A4"/>
          </p15:clr>
        </p15:guide>
        <p15:guide id="7" orient="horz" pos="3875">
          <p15:clr>
            <a:srgbClr val="A4A3A4"/>
          </p15:clr>
        </p15:guide>
        <p15:guide id="8" orient="horz" pos="4123">
          <p15:clr>
            <a:srgbClr val="A4A3A4"/>
          </p15:clr>
        </p15:guide>
        <p15:guide id="9" orient="horz" pos="2703">
          <p15:clr>
            <a:srgbClr val="A4A3A4"/>
          </p15:clr>
        </p15:guide>
        <p15:guide id="10" pos="1392">
          <p15:clr>
            <a:srgbClr val="A4A3A4"/>
          </p15:clr>
        </p15:guide>
        <p15:guide id="11" pos="5636">
          <p15:clr>
            <a:srgbClr val="A4A3A4"/>
          </p15:clr>
        </p15:guide>
        <p15:guide id="12" pos="4526">
          <p15:clr>
            <a:srgbClr val="A4A3A4"/>
          </p15:clr>
        </p15:guide>
        <p15:guide id="13" pos="613">
          <p15:clr>
            <a:srgbClr val="A4A3A4"/>
          </p15:clr>
        </p15:guide>
        <p15:guide id="14" pos="3231">
          <p15:clr>
            <a:srgbClr val="A4A3A4"/>
          </p15:clr>
        </p15:guide>
        <p15:guide id="15" pos="4202">
          <p15:clr>
            <a:srgbClr val="A4A3A4"/>
          </p15:clr>
        </p15:guide>
        <p15:guide id="16" pos="444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1B2C"/>
    <a:srgbClr val="CAF0F6"/>
    <a:srgbClr val="99E0ED"/>
    <a:srgbClr val="6CD2E5"/>
    <a:srgbClr val="D5E6F4"/>
    <a:srgbClr val="A6C6E6"/>
    <a:srgbClr val="83AFDC"/>
    <a:srgbClr val="EFDDEC"/>
    <a:srgbClr val="D8AFD3"/>
    <a:srgbClr val="C88D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4" autoAdjust="0"/>
    <p:restoredTop sz="85649" autoAdjust="0"/>
  </p:normalViewPr>
  <p:slideViewPr>
    <p:cSldViewPr snapToGrid="0" snapToObjects="1">
      <p:cViewPr>
        <p:scale>
          <a:sx n="74" d="100"/>
          <a:sy n="74" d="100"/>
        </p:scale>
        <p:origin x="-1555" y="-106"/>
      </p:cViewPr>
      <p:guideLst>
        <p:guide orient="horz" pos="2949"/>
        <p:guide orient="horz" pos="139"/>
        <p:guide orient="horz" pos="4175"/>
        <p:guide orient="horz" pos="449"/>
        <p:guide orient="horz" pos="667"/>
        <p:guide orient="horz" pos="2834"/>
        <p:guide orient="horz" pos="3875"/>
        <p:guide orient="horz" pos="4123"/>
        <p:guide orient="horz" pos="2703"/>
        <p:guide pos="1392"/>
        <p:guide pos="5636"/>
        <p:guide pos="4526"/>
        <p:guide pos="613"/>
        <p:guide pos="3231"/>
        <p:guide pos="4202"/>
        <p:guide pos="4449"/>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8" d="100"/>
          <a:sy n="98" d="100"/>
        </p:scale>
        <p:origin x="-356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4C6757-CA26-4273-8E02-0B47BE4CBBEA}" type="datetimeFigureOut">
              <a:rPr lang="en-GB" smtClean="0"/>
              <a:t>05/06/2018</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728392-E67F-474C-88AC-7C2273DAA890}" type="slidenum">
              <a:rPr lang="en-GB" smtClean="0"/>
              <a:t>‹#›</a:t>
            </a:fld>
            <a:endParaRPr lang="en-GB" dirty="0"/>
          </a:p>
        </p:txBody>
      </p:sp>
    </p:spTree>
    <p:extLst>
      <p:ext uri="{BB962C8B-B14F-4D97-AF65-F5344CB8AC3E}">
        <p14:creationId xmlns:p14="http://schemas.microsoft.com/office/powerpoint/2010/main" val="3608007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72E528-21CF-490F-93A1-05A9C3531E46}" type="datetimeFigureOut">
              <a:rPr lang="en-GB" smtClean="0"/>
              <a:t>05/06/2018</a:t>
            </a:fld>
            <a:endParaRPr lang="en-GB" dirty="0"/>
          </a:p>
        </p:txBody>
      </p:sp>
      <p:sp>
        <p:nvSpPr>
          <p:cNvPr id="4" name="Slide Image Placeholder 3"/>
          <p:cNvSpPr>
            <a:spLocks noGrp="1" noRot="1" noChangeAspect="1"/>
          </p:cNvSpPr>
          <p:nvPr>
            <p:ph type="sldImg" idx="2"/>
          </p:nvPr>
        </p:nvSpPr>
        <p:spPr>
          <a:xfrm>
            <a:off x="954088" y="685800"/>
            <a:ext cx="4949825"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842417-133D-42BF-B7C8-4C67396B1270}" type="slidenum">
              <a:rPr lang="en-GB" smtClean="0"/>
              <a:t>‹#›</a:t>
            </a:fld>
            <a:endParaRPr lang="en-GB" dirty="0"/>
          </a:p>
        </p:txBody>
      </p:sp>
    </p:spTree>
    <p:extLst>
      <p:ext uri="{BB962C8B-B14F-4D97-AF65-F5344CB8AC3E}">
        <p14:creationId xmlns:p14="http://schemas.microsoft.com/office/powerpoint/2010/main" val="2624307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842417-133D-42BF-B7C8-4C67396B1270}"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4131165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1"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124" name="Shape 124"/>
          <p:cNvSpPr>
            <a:spLocks noGrp="1" noRot="1" noChangeAspect="1"/>
          </p:cNvSpPr>
          <p:nvPr>
            <p:ph type="sldImg" idx="2"/>
          </p:nvPr>
        </p:nvSpPr>
        <p:spPr>
          <a:xfrm>
            <a:off x="1201738" y="1143000"/>
            <a:ext cx="4454525"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4088" y="685800"/>
            <a:ext cx="4949825"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D628E8-537E-44EE-92AB-904C85962ED8}" type="slidenum">
              <a:rPr lang="en-GB" smtClean="0">
                <a:solidFill>
                  <a:prstClr val="black"/>
                </a:solidFill>
              </a:rPr>
              <a:pPr/>
              <a:t>26</a:t>
            </a:fld>
            <a:endParaRPr lang="en-GB" dirty="0">
              <a:solidFill>
                <a:prstClr val="black"/>
              </a:solidFill>
            </a:endParaRPr>
          </a:p>
        </p:txBody>
      </p:sp>
    </p:spTree>
    <p:extLst>
      <p:ext uri="{BB962C8B-B14F-4D97-AF65-F5344CB8AC3E}">
        <p14:creationId xmlns:p14="http://schemas.microsoft.com/office/powerpoint/2010/main" val="3437159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842417-133D-42BF-B7C8-4C67396B1270}" type="slidenum">
              <a:rPr lang="en-GB" smtClean="0"/>
              <a:t>2</a:t>
            </a:fld>
            <a:endParaRPr lang="en-GB" dirty="0"/>
          </a:p>
        </p:txBody>
      </p:sp>
    </p:spTree>
    <p:extLst>
      <p:ext uri="{BB962C8B-B14F-4D97-AF65-F5344CB8AC3E}">
        <p14:creationId xmlns:p14="http://schemas.microsoft.com/office/powerpoint/2010/main" val="3508976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4088" y="685800"/>
            <a:ext cx="4949825" cy="3429000"/>
          </a:xfrm>
        </p:spPr>
      </p:sp>
      <p:sp>
        <p:nvSpPr>
          <p:cNvPr id="3" name="Notes Placeholder 2"/>
          <p:cNvSpPr>
            <a:spLocks noGrp="1"/>
          </p:cNvSpPr>
          <p:nvPr>
            <p:ph type="body" idx="1"/>
          </p:nvPr>
        </p:nvSpPr>
        <p:spPr/>
        <p:txBody>
          <a:bodyPr/>
          <a:lstStyle/>
          <a:p>
            <a:r>
              <a:rPr lang="en-GB" dirty="0" smtClean="0"/>
              <a:t>London – 160 </a:t>
            </a:r>
            <a:r>
              <a:rPr lang="en-GB" dirty="0" err="1" smtClean="0"/>
              <a:t>kms</a:t>
            </a:r>
            <a:r>
              <a:rPr lang="en-GB" dirty="0" smtClean="0"/>
              <a:t>  - 2 hours</a:t>
            </a:r>
          </a:p>
          <a:p>
            <a:r>
              <a:rPr lang="en-GB" dirty="0" smtClean="0"/>
              <a:t>Cambridge - 100 </a:t>
            </a:r>
            <a:r>
              <a:rPr lang="en-GB" dirty="0" err="1" smtClean="0"/>
              <a:t>kms</a:t>
            </a:r>
            <a:r>
              <a:rPr lang="en-GB" dirty="0" smtClean="0"/>
              <a:t> 1 hour</a:t>
            </a:r>
          </a:p>
          <a:p>
            <a:r>
              <a:rPr lang="en-GB" dirty="0" smtClean="0"/>
              <a:t>Coast 30 </a:t>
            </a:r>
            <a:r>
              <a:rPr lang="en-GB" dirty="0" err="1" smtClean="0"/>
              <a:t>kms</a:t>
            </a:r>
            <a:r>
              <a:rPr lang="en-GB" dirty="0" smtClean="0"/>
              <a:t> – 30 minutes</a:t>
            </a:r>
          </a:p>
          <a:p>
            <a:r>
              <a:rPr lang="en-GB" smtClean="0"/>
              <a:t>The region -</a:t>
            </a:r>
            <a:r>
              <a:rPr lang="en-GB" baseline="0" smtClean="0"/>
              <a:t> </a:t>
            </a:r>
            <a:r>
              <a:rPr lang="en-GB" baseline="0" dirty="0" smtClean="0"/>
              <a:t>more details??</a:t>
            </a:r>
            <a:endParaRPr lang="en-GB" dirty="0"/>
          </a:p>
        </p:txBody>
      </p:sp>
      <p:sp>
        <p:nvSpPr>
          <p:cNvPr id="4" name="Slide Number Placeholder 3"/>
          <p:cNvSpPr>
            <a:spLocks noGrp="1"/>
          </p:cNvSpPr>
          <p:nvPr>
            <p:ph type="sldNum" sz="quarter" idx="10"/>
          </p:nvPr>
        </p:nvSpPr>
        <p:spPr/>
        <p:txBody>
          <a:bodyPr/>
          <a:lstStyle/>
          <a:p>
            <a:fld id="{4BDE981D-9106-47C6-8737-6C80770206C9}" type="slidenum">
              <a:rPr lang="en-GB" smtClean="0"/>
              <a:t>3</a:t>
            </a:fld>
            <a:endParaRPr lang="en-GB"/>
          </a:p>
        </p:txBody>
      </p:sp>
    </p:spTree>
    <p:extLst>
      <p:ext uri="{BB962C8B-B14F-4D97-AF65-F5344CB8AC3E}">
        <p14:creationId xmlns:p14="http://schemas.microsoft.com/office/powerpoint/2010/main" val="1468543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1"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3" name="Shape 183"/>
          <p:cNvSpPr>
            <a:spLocks noGrp="1" noRot="1" noChangeAspect="1"/>
          </p:cNvSpPr>
          <p:nvPr>
            <p:ph type="sldImg" idx="2"/>
          </p:nvPr>
        </p:nvSpPr>
        <p:spPr>
          <a:xfrm>
            <a:off x="955675" y="685800"/>
            <a:ext cx="4948238"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5441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1"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201" name="Shape 201"/>
          <p:cNvSpPr>
            <a:spLocks noGrp="1" noRot="1" noChangeAspect="1"/>
          </p:cNvSpPr>
          <p:nvPr>
            <p:ph type="sldImg" idx="2"/>
          </p:nvPr>
        </p:nvSpPr>
        <p:spPr>
          <a:xfrm>
            <a:off x="954088" y="685800"/>
            <a:ext cx="4949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6008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4088" y="685800"/>
            <a:ext cx="4949825"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841849-F93E-4CB4-AB8C-7FC2CE673B61}" type="slidenum">
              <a:rPr lang="en-GB" smtClean="0"/>
              <a:t>15</a:t>
            </a:fld>
            <a:endParaRPr lang="en-GB"/>
          </a:p>
        </p:txBody>
      </p:sp>
    </p:spTree>
    <p:extLst>
      <p:ext uri="{BB962C8B-B14F-4D97-AF65-F5344CB8AC3E}">
        <p14:creationId xmlns:p14="http://schemas.microsoft.com/office/powerpoint/2010/main" val="4205949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1"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3" name="Shape 213"/>
          <p:cNvSpPr>
            <a:spLocks noGrp="1" noRot="1" noChangeAspect="1"/>
          </p:cNvSpPr>
          <p:nvPr>
            <p:ph type="sldImg" idx="2"/>
          </p:nvPr>
        </p:nvSpPr>
        <p:spPr>
          <a:xfrm>
            <a:off x="954088" y="685800"/>
            <a:ext cx="4949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8619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842417-133D-42BF-B7C8-4C67396B1270}" type="slidenum">
              <a:rPr lang="en-GB" smtClean="0"/>
              <a:t>21</a:t>
            </a:fld>
            <a:endParaRPr lang="en-GB" dirty="0"/>
          </a:p>
        </p:txBody>
      </p:sp>
    </p:spTree>
    <p:extLst>
      <p:ext uri="{BB962C8B-B14F-4D97-AF65-F5344CB8AC3E}">
        <p14:creationId xmlns:p14="http://schemas.microsoft.com/office/powerpoint/2010/main" val="532489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1"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8" name="Shape 248"/>
          <p:cNvSpPr>
            <a:spLocks noGrp="1" noRot="1" noChangeAspect="1"/>
          </p:cNvSpPr>
          <p:nvPr>
            <p:ph type="sldImg" idx="2"/>
          </p:nvPr>
        </p:nvSpPr>
        <p:spPr>
          <a:xfrm>
            <a:off x="954088" y="685800"/>
            <a:ext cx="4949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540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3.xml"/><Relationship Id="rId5" Type="http://schemas.openxmlformats.org/officeDocument/2006/relationships/image" Target="../media/image12.jpg"/><Relationship Id="rId4" Type="http://schemas.openxmlformats.org/officeDocument/2006/relationships/image" Target="../media/image1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9" name="Text Placeholder 29"/>
          <p:cNvSpPr>
            <a:spLocks noGrp="1"/>
          </p:cNvSpPr>
          <p:nvPr>
            <p:ph type="body" sz="quarter" idx="11" hasCustomPrompt="1"/>
          </p:nvPr>
        </p:nvSpPr>
        <p:spPr>
          <a:xfrm>
            <a:off x="972000" y="810273"/>
            <a:ext cx="795610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smtClean="0"/>
              <a:t>Subheading goes here</a:t>
            </a:r>
            <a:endParaRPr lang="en-GB" dirty="0"/>
          </a:p>
        </p:txBody>
      </p:sp>
      <p:sp>
        <p:nvSpPr>
          <p:cNvPr id="5" name="Footer Placeholder 4"/>
          <p:cNvSpPr>
            <a:spLocks noGrp="1"/>
          </p:cNvSpPr>
          <p:nvPr>
            <p:ph type="ftr" sz="quarter" idx="12"/>
          </p:nvPr>
        </p:nvSpPr>
        <p:spPr/>
        <p:txBody>
          <a:bodyPr/>
          <a:lstStyle/>
          <a:p>
            <a:r>
              <a:rPr lang="en-GB" dirty="0" smtClean="0"/>
              <a:t>Presentation heading | Date Month Year</a:t>
            </a:r>
          </a:p>
        </p:txBody>
      </p:sp>
      <p:sp>
        <p:nvSpPr>
          <p:cNvPr id="9" name="Text Placeholder 8"/>
          <p:cNvSpPr>
            <a:spLocks noGrp="1"/>
          </p:cNvSpPr>
          <p:nvPr>
            <p:ph type="body" sz="quarter" idx="13"/>
          </p:nvPr>
        </p:nvSpPr>
        <p:spPr>
          <a:xfrm>
            <a:off x="971550" y="1603375"/>
            <a:ext cx="7956550" cy="4548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itle 9"/>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4970621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ver 4 (Light)">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4763" y="0"/>
            <a:ext cx="9898063" cy="6858000"/>
          </a:xfrm>
          <a:prstGeom prst="rect">
            <a:avLst/>
          </a:prstGeom>
          <a:solidFill>
            <a:srgbClr val="DEDEDE"/>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 name="Freeform 26"/>
          <p:cNvSpPr>
            <a:spLocks/>
          </p:cNvSpPr>
          <p:nvPr userDrawn="1"/>
        </p:nvSpPr>
        <p:spPr bwMode="auto">
          <a:xfrm>
            <a:off x="5513388" y="5867485"/>
            <a:ext cx="4197349" cy="861716"/>
          </a:xfrm>
          <a:custGeom>
            <a:avLst/>
            <a:gdLst>
              <a:gd name="T0" fmla="*/ 6 w 1326"/>
              <a:gd name="T1" fmla="*/ 272 h 272"/>
              <a:gd name="T2" fmla="*/ 1326 w 1326"/>
              <a:gd name="T3" fmla="*/ 272 h 272"/>
              <a:gd name="T4" fmla="*/ 1326 w 1326"/>
              <a:gd name="T5" fmla="*/ 0 h 272"/>
              <a:gd name="T6" fmla="*/ 304 w 1326"/>
              <a:gd name="T7" fmla="*/ 0 h 272"/>
              <a:gd name="T8" fmla="*/ 6 w 1326"/>
              <a:gd name="T9" fmla="*/ 225 h 272"/>
              <a:gd name="T10" fmla="*/ 0 w 1326"/>
              <a:gd name="T11" fmla="*/ 272 h 272"/>
              <a:gd name="T12" fmla="*/ 6 w 1326"/>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1326" h="272">
                <a:moveTo>
                  <a:pt x="6" y="272"/>
                </a:moveTo>
                <a:cubicBezTo>
                  <a:pt x="1326" y="272"/>
                  <a:pt x="1326" y="272"/>
                  <a:pt x="1326" y="272"/>
                </a:cubicBezTo>
                <a:cubicBezTo>
                  <a:pt x="1326" y="0"/>
                  <a:pt x="1326" y="0"/>
                  <a:pt x="1326" y="0"/>
                </a:cubicBezTo>
                <a:cubicBezTo>
                  <a:pt x="304" y="0"/>
                  <a:pt x="304" y="0"/>
                  <a:pt x="304" y="0"/>
                </a:cubicBezTo>
                <a:cubicBezTo>
                  <a:pt x="167" y="0"/>
                  <a:pt x="40" y="19"/>
                  <a:pt x="6" y="225"/>
                </a:cubicBezTo>
                <a:cubicBezTo>
                  <a:pt x="6" y="225"/>
                  <a:pt x="1" y="257"/>
                  <a:pt x="0" y="272"/>
                </a:cubicBezTo>
                <a:lnTo>
                  <a:pt x="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33" b="1"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smtClean="0"/>
              <a:t>HEADLINE GOES HERE</a:t>
            </a:r>
            <a:endParaRPr lang="en-GB" dirty="0"/>
          </a:p>
        </p:txBody>
      </p:sp>
      <p:sp>
        <p:nvSpPr>
          <p:cNvPr id="13"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44"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err="1" smtClean="0"/>
              <a:t>Subheadline</a:t>
            </a:r>
            <a:r>
              <a:rPr lang="en-US" dirty="0" smtClean="0"/>
              <a:t> goes here</a:t>
            </a:r>
            <a:endParaRPr lang="en-GB" dirty="0"/>
          </a:p>
        </p:txBody>
      </p:sp>
      <p:sp>
        <p:nvSpPr>
          <p:cNvPr id="15" name="Text Placeholder 1023"/>
          <p:cNvSpPr>
            <a:spLocks noGrp="1"/>
          </p:cNvSpPr>
          <p:nvPr>
            <p:ph type="body" sz="quarter" idx="12" hasCustomPrompt="1"/>
          </p:nvPr>
        </p:nvSpPr>
        <p:spPr>
          <a:xfrm>
            <a:off x="972000" y="1436836"/>
            <a:ext cx="3865563" cy="166687"/>
          </a:xfrm>
          <a:prstGeom prst="rect">
            <a:avLst/>
          </a:prstGeom>
        </p:spPr>
        <p:txBody>
          <a:bodyPr lIns="0" tIns="0" rIns="0" bIns="0"/>
          <a:lstStyle>
            <a:lvl1pPr marL="0" indent="0">
              <a:buFontTx/>
              <a:buNone/>
              <a:defRPr kumimoji="0" lang="en-GB" sz="1150"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t>Date Month Year</a:t>
            </a:r>
            <a:endParaRPr lang="en-GB" dirty="0"/>
          </a:p>
        </p:txBody>
      </p:sp>
    </p:spTree>
    <p:extLst>
      <p:ext uri="{BB962C8B-B14F-4D97-AF65-F5344CB8AC3E}">
        <p14:creationId xmlns:p14="http://schemas.microsoft.com/office/powerpoint/2010/main" val="28478001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1 (No1)">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743" t="1" r="3550" b="1"/>
          <a:stretch/>
        </p:blipFill>
        <p:spPr>
          <a:xfrm>
            <a:off x="0" y="0"/>
            <a:ext cx="9879806" cy="6858000"/>
          </a:xfrm>
          <a:prstGeom prst="rect">
            <a:avLst/>
          </a:prstGeom>
        </p:spPr>
      </p:pic>
      <p:sp>
        <p:nvSpPr>
          <p:cNvPr id="5" name="AutoShape 4"/>
          <p:cNvSpPr>
            <a:spLocks noChangeAspect="1" noChangeArrowheads="1" noTextEdit="1"/>
          </p:cNvSpPr>
          <p:nvPr userDrawn="1"/>
        </p:nvSpPr>
        <p:spPr bwMode="auto">
          <a:xfrm>
            <a:off x="-18257" y="0"/>
            <a:ext cx="9898063" cy="6858000"/>
          </a:xfrm>
          <a:prstGeom prst="rect">
            <a:avLst/>
          </a:prstGeom>
          <a:no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7"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00" b="1" i="0" u="none" strike="noStrike" kern="1200" cap="none" normalizeH="0" baseline="0" dirty="0">
                <a:ln>
                  <a:noFill/>
                </a:ln>
                <a:solidFill>
                  <a:schemeClr val="bg2"/>
                </a:solidFill>
                <a:effectLst/>
                <a:latin typeface="Verdana" pitchFamily="34" charset="0"/>
                <a:ea typeface="+mn-ea"/>
                <a:cs typeface="Arial" pitchFamily="34" charset="0"/>
              </a:defRPr>
            </a:lvl1pPr>
          </a:lstStyle>
          <a:p>
            <a:pPr lvl="0"/>
            <a:r>
              <a:rPr lang="en-US" dirty="0" smtClean="0"/>
              <a:t>Main heading goes here</a:t>
            </a:r>
            <a:endParaRPr lang="en-GB" dirty="0"/>
          </a:p>
        </p:txBody>
      </p:sp>
      <p:sp>
        <p:nvSpPr>
          <p:cNvPr id="30"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smtClean="0"/>
              <a:t>Subheading goes here</a:t>
            </a:r>
            <a:endParaRPr lang="en-GB" dirty="0"/>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TextBox 7"/>
          <p:cNvSpPr txBox="1"/>
          <p:nvPr userDrawn="1"/>
        </p:nvSpPr>
        <p:spPr>
          <a:xfrm>
            <a:off x="8023412" y="4267201"/>
            <a:ext cx="1344920" cy="2269852"/>
          </a:xfrm>
          <a:prstGeom prst="rect">
            <a:avLst/>
          </a:prstGeom>
          <a:noFill/>
        </p:spPr>
        <p:txBody>
          <a:bodyPr wrap="square" lIns="0" tIns="0" rIns="0" bIns="0" rtlCol="0" anchor="b" anchorCtr="0">
            <a:spAutoFit/>
          </a:bodyPr>
          <a:lstStyle/>
          <a:p>
            <a:pPr algn="r"/>
            <a:r>
              <a:rPr lang="en-GB" sz="147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endParaRPr lang="en-GB" sz="147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userDrawn="1"/>
        </p:nvSpPr>
        <p:spPr>
          <a:xfrm>
            <a:off x="0" y="0"/>
            <a:ext cx="8217036"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101129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1 (No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395" t="-1288" r="6591" b="1288"/>
          <a:stretch/>
        </p:blipFill>
        <p:spPr>
          <a:xfrm>
            <a:off x="0" y="-1490489"/>
            <a:ext cx="9875042" cy="8348489"/>
          </a:xfrm>
          <a:prstGeom prst="rect">
            <a:avLst/>
          </a:prstGeom>
        </p:spPr>
      </p:pic>
      <p:sp>
        <p:nvSpPr>
          <p:cNvPr id="5" name="AutoShape 4"/>
          <p:cNvSpPr>
            <a:spLocks noChangeAspect="1" noChangeArrowheads="1" noTextEdit="1"/>
          </p:cNvSpPr>
          <p:nvPr userDrawn="1"/>
        </p:nvSpPr>
        <p:spPr bwMode="auto">
          <a:xfrm>
            <a:off x="-18257" y="0"/>
            <a:ext cx="9898063" cy="6858000"/>
          </a:xfrm>
          <a:prstGeom prst="rect">
            <a:avLst/>
          </a:prstGeom>
          <a:no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TextBox 7"/>
          <p:cNvSpPr txBox="1"/>
          <p:nvPr userDrawn="1"/>
        </p:nvSpPr>
        <p:spPr>
          <a:xfrm>
            <a:off x="8023412" y="4267201"/>
            <a:ext cx="1344920" cy="2269852"/>
          </a:xfrm>
          <a:prstGeom prst="rect">
            <a:avLst/>
          </a:prstGeom>
          <a:noFill/>
        </p:spPr>
        <p:txBody>
          <a:bodyPr wrap="square" lIns="0" tIns="0" rIns="0" bIns="0" rtlCol="0" anchor="b" anchorCtr="0">
            <a:spAutoFit/>
          </a:bodyPr>
          <a:lstStyle/>
          <a:p>
            <a:pPr algn="r"/>
            <a:r>
              <a:rPr lang="en-GB" sz="147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a:t>
            </a:r>
            <a:endParaRPr lang="en-GB" sz="147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2" name="Rectangle 21"/>
          <p:cNvSpPr/>
          <p:nvPr userDrawn="1"/>
        </p:nvSpPr>
        <p:spPr>
          <a:xfrm>
            <a:off x="0" y="0"/>
            <a:ext cx="8217036"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00" b="1" i="0" u="none" strike="noStrike" kern="1200" cap="none" normalizeH="0" baseline="0" dirty="0">
                <a:ln>
                  <a:noFill/>
                </a:ln>
                <a:solidFill>
                  <a:schemeClr val="bg2"/>
                </a:solidFill>
                <a:effectLst/>
                <a:latin typeface="Verdana" pitchFamily="34" charset="0"/>
                <a:ea typeface="+mn-ea"/>
                <a:cs typeface="Arial" pitchFamily="34" charset="0"/>
              </a:defRPr>
            </a:lvl1pPr>
          </a:lstStyle>
          <a:p>
            <a:pPr lvl="0"/>
            <a:r>
              <a:rPr lang="en-US" dirty="0" smtClean="0"/>
              <a:t>Main heading goes here</a:t>
            </a:r>
            <a:endParaRPr lang="en-GB" dirty="0"/>
          </a:p>
        </p:txBody>
      </p:sp>
      <p:sp>
        <p:nvSpPr>
          <p:cNvPr id="13"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rgbClr val="4E4E4E"/>
                </a:solidFill>
                <a:effectLst/>
                <a:latin typeface="Verdana" pitchFamily="34" charset="0"/>
                <a:ea typeface="+mn-ea"/>
                <a:cs typeface="Arial" pitchFamily="34" charset="0"/>
              </a:defRPr>
            </a:lvl1pPr>
          </a:lstStyle>
          <a:p>
            <a:pPr lvl="0"/>
            <a:r>
              <a:rPr lang="en-US" dirty="0" smtClean="0"/>
              <a:t>Subheading goes here</a:t>
            </a:r>
            <a:endParaRPr lang="en-GB" dirty="0"/>
          </a:p>
        </p:txBody>
      </p:sp>
    </p:spTree>
    <p:extLst>
      <p:ext uri="{BB962C8B-B14F-4D97-AF65-F5344CB8AC3E}">
        <p14:creationId xmlns:p14="http://schemas.microsoft.com/office/powerpoint/2010/main" val="37495051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1 (No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4326" r="1023"/>
          <a:stretch/>
        </p:blipFill>
        <p:spPr>
          <a:xfrm>
            <a:off x="1" y="9126"/>
            <a:ext cx="9879805" cy="6848874"/>
          </a:xfrm>
          <a:prstGeom prst="rect">
            <a:avLst/>
          </a:prstGeom>
        </p:spPr>
      </p:pic>
      <p:sp>
        <p:nvSpPr>
          <p:cNvPr id="5" name="AutoShape 4"/>
          <p:cNvSpPr>
            <a:spLocks noChangeAspect="1" noChangeArrowheads="1" noTextEdit="1"/>
          </p:cNvSpPr>
          <p:nvPr userDrawn="1"/>
        </p:nvSpPr>
        <p:spPr bwMode="auto">
          <a:xfrm>
            <a:off x="-18257" y="0"/>
            <a:ext cx="9898063" cy="6858000"/>
          </a:xfrm>
          <a:prstGeom prst="rect">
            <a:avLst/>
          </a:prstGeom>
          <a:no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TextBox 7"/>
          <p:cNvSpPr txBox="1"/>
          <p:nvPr userDrawn="1"/>
        </p:nvSpPr>
        <p:spPr>
          <a:xfrm>
            <a:off x="8023412" y="4267201"/>
            <a:ext cx="1344920" cy="2269852"/>
          </a:xfrm>
          <a:prstGeom prst="rect">
            <a:avLst/>
          </a:prstGeom>
          <a:noFill/>
        </p:spPr>
        <p:txBody>
          <a:bodyPr wrap="square" lIns="0" tIns="0" rIns="0" bIns="0" rtlCol="0" anchor="b" anchorCtr="0">
            <a:spAutoFit/>
          </a:bodyPr>
          <a:lstStyle/>
          <a:p>
            <a:pPr algn="r"/>
            <a:r>
              <a:rPr lang="en-GB" sz="147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3</a:t>
            </a:r>
            <a:endParaRPr lang="en-GB" sz="147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8" name="Rectangle 17"/>
          <p:cNvSpPr/>
          <p:nvPr userDrawn="1"/>
        </p:nvSpPr>
        <p:spPr>
          <a:xfrm>
            <a:off x="0" y="0"/>
            <a:ext cx="8217036"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00" b="1" i="0" u="none" strike="noStrike" kern="1200" cap="none" normalizeH="0" baseline="0" dirty="0">
                <a:ln>
                  <a:noFill/>
                </a:ln>
                <a:solidFill>
                  <a:schemeClr val="bg2"/>
                </a:solidFill>
                <a:effectLst/>
                <a:latin typeface="Verdana" pitchFamily="34" charset="0"/>
                <a:ea typeface="+mn-ea"/>
                <a:cs typeface="Arial" pitchFamily="34" charset="0"/>
              </a:defRPr>
            </a:lvl1pPr>
          </a:lstStyle>
          <a:p>
            <a:pPr lvl="0"/>
            <a:r>
              <a:rPr lang="en-US" dirty="0" smtClean="0"/>
              <a:t>Main heading goes here</a:t>
            </a:r>
            <a:endParaRPr lang="en-GB" dirty="0"/>
          </a:p>
        </p:txBody>
      </p:sp>
      <p:sp>
        <p:nvSpPr>
          <p:cNvPr id="14"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rgbClr val="4E4E4E"/>
                </a:solidFill>
                <a:effectLst/>
                <a:latin typeface="Verdana" pitchFamily="34" charset="0"/>
                <a:ea typeface="+mn-ea"/>
                <a:cs typeface="Arial" pitchFamily="34" charset="0"/>
              </a:defRPr>
            </a:lvl1pPr>
          </a:lstStyle>
          <a:p>
            <a:pPr lvl="0"/>
            <a:r>
              <a:rPr lang="en-US" dirty="0" smtClean="0"/>
              <a:t>Subheading goes here</a:t>
            </a:r>
            <a:endParaRPr lang="en-GB" dirty="0"/>
          </a:p>
        </p:txBody>
      </p:sp>
    </p:spTree>
    <p:extLst>
      <p:ext uri="{BB962C8B-B14F-4D97-AF65-F5344CB8AC3E}">
        <p14:creationId xmlns:p14="http://schemas.microsoft.com/office/powerpoint/2010/main" val="19858696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1 (No4)">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341" r="7963" b="178"/>
          <a:stretch/>
        </p:blipFill>
        <p:spPr>
          <a:xfrm>
            <a:off x="0" y="0"/>
            <a:ext cx="9893300" cy="6858000"/>
          </a:xfrm>
          <a:prstGeom prst="rect">
            <a:avLst/>
          </a:prstGeom>
        </p:spPr>
      </p:pic>
      <p:sp>
        <p:nvSpPr>
          <p:cNvPr id="18"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 name="AutoShape 4"/>
          <p:cNvSpPr>
            <a:spLocks noChangeAspect="1" noChangeArrowheads="1" noTextEdit="1"/>
          </p:cNvSpPr>
          <p:nvPr userDrawn="1"/>
        </p:nvSpPr>
        <p:spPr bwMode="auto">
          <a:xfrm>
            <a:off x="-18257" y="0"/>
            <a:ext cx="9898063" cy="6858000"/>
          </a:xfrm>
          <a:prstGeom prst="rect">
            <a:avLst/>
          </a:prstGeom>
          <a:no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 name="TextBox 7"/>
          <p:cNvSpPr txBox="1"/>
          <p:nvPr userDrawn="1"/>
        </p:nvSpPr>
        <p:spPr>
          <a:xfrm>
            <a:off x="8023412" y="4267201"/>
            <a:ext cx="1344920" cy="2269852"/>
          </a:xfrm>
          <a:prstGeom prst="rect">
            <a:avLst/>
          </a:prstGeom>
          <a:noFill/>
        </p:spPr>
        <p:txBody>
          <a:bodyPr wrap="square" lIns="0" tIns="0" rIns="0" bIns="0" rtlCol="0" anchor="b" anchorCtr="0">
            <a:spAutoFit/>
          </a:bodyPr>
          <a:lstStyle/>
          <a:p>
            <a:pPr algn="r"/>
            <a:r>
              <a:rPr lang="en-GB" sz="147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4</a:t>
            </a:r>
            <a:endParaRPr lang="en-GB" sz="147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7" name="Rectangle 16"/>
          <p:cNvSpPr/>
          <p:nvPr userDrawn="1"/>
        </p:nvSpPr>
        <p:spPr>
          <a:xfrm>
            <a:off x="0" y="0"/>
            <a:ext cx="8217036"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00" b="1" i="0" u="none" strike="noStrike" kern="1200" cap="none" normalizeH="0" baseline="0" dirty="0">
                <a:ln>
                  <a:noFill/>
                </a:ln>
                <a:solidFill>
                  <a:schemeClr val="bg2"/>
                </a:solidFill>
                <a:effectLst/>
                <a:latin typeface="Verdana" pitchFamily="34" charset="0"/>
                <a:ea typeface="+mn-ea"/>
                <a:cs typeface="Arial" pitchFamily="34" charset="0"/>
              </a:defRPr>
            </a:lvl1pPr>
          </a:lstStyle>
          <a:p>
            <a:pPr lvl="0"/>
            <a:r>
              <a:rPr lang="en-US" dirty="0" smtClean="0"/>
              <a:t>Main heading goes here</a:t>
            </a:r>
            <a:endParaRPr lang="en-GB" dirty="0"/>
          </a:p>
        </p:txBody>
      </p:sp>
      <p:sp>
        <p:nvSpPr>
          <p:cNvPr id="14"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rgbClr val="4E4E4E"/>
                </a:solidFill>
                <a:effectLst/>
                <a:latin typeface="Verdana" pitchFamily="34" charset="0"/>
                <a:ea typeface="+mn-ea"/>
                <a:cs typeface="Arial" pitchFamily="34" charset="0"/>
              </a:defRPr>
            </a:lvl1pPr>
          </a:lstStyle>
          <a:p>
            <a:pPr lvl="0"/>
            <a:r>
              <a:rPr lang="en-US" dirty="0" smtClean="0"/>
              <a:t>Subheading goes here</a:t>
            </a:r>
            <a:endParaRPr lang="en-GB" dirty="0"/>
          </a:p>
        </p:txBody>
      </p:sp>
    </p:spTree>
    <p:extLst>
      <p:ext uri="{BB962C8B-B14F-4D97-AF65-F5344CB8AC3E}">
        <p14:creationId xmlns:p14="http://schemas.microsoft.com/office/powerpoint/2010/main" val="1019548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2 (Dark)">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0" y="0"/>
            <a:ext cx="9879806" cy="6858000"/>
          </a:xfrm>
          <a:prstGeom prst="rect">
            <a:avLst/>
          </a:prstGeom>
          <a:solidFill>
            <a:srgbClr val="4E4E4E"/>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7"/>
          <p:cNvSpPr>
            <a:spLocks/>
          </p:cNvSpPr>
          <p:nvPr userDrawn="1"/>
        </p:nvSpPr>
        <p:spPr bwMode="auto">
          <a:xfrm>
            <a:off x="-9525"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TextBox 7"/>
          <p:cNvSpPr txBox="1"/>
          <p:nvPr userDrawn="1"/>
        </p:nvSpPr>
        <p:spPr>
          <a:xfrm>
            <a:off x="8023412" y="4267201"/>
            <a:ext cx="1344920" cy="2269852"/>
          </a:xfrm>
          <a:prstGeom prst="rect">
            <a:avLst/>
          </a:prstGeom>
          <a:noFill/>
        </p:spPr>
        <p:txBody>
          <a:bodyPr wrap="square" lIns="0" tIns="0" rIns="0" bIns="0" rtlCol="0" anchor="b" anchorCtr="0">
            <a:spAutoFit/>
          </a:bodyPr>
          <a:lstStyle/>
          <a:p>
            <a:pPr algn="r"/>
            <a:r>
              <a:rPr lang="en-GB" sz="147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endParaRPr lang="en-GB" sz="147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userDrawn="1"/>
        </p:nvSpPr>
        <p:spPr>
          <a:xfrm>
            <a:off x="0" y="0"/>
            <a:ext cx="8217036"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00" b="1" i="0" u="none" strike="noStrike" kern="1200" cap="none" normalizeH="0" baseline="0" dirty="0">
                <a:ln>
                  <a:noFill/>
                </a:ln>
                <a:solidFill>
                  <a:schemeClr val="bg2"/>
                </a:solidFill>
                <a:effectLst/>
                <a:latin typeface="Verdana" pitchFamily="34" charset="0"/>
                <a:ea typeface="+mn-ea"/>
                <a:cs typeface="Arial" pitchFamily="34" charset="0"/>
              </a:defRPr>
            </a:lvl1pPr>
          </a:lstStyle>
          <a:p>
            <a:pPr lvl="0"/>
            <a:r>
              <a:rPr lang="en-US" dirty="0" smtClean="0"/>
              <a:t>Main heading goes here</a:t>
            </a:r>
            <a:endParaRPr lang="en-GB" dirty="0"/>
          </a:p>
        </p:txBody>
      </p:sp>
      <p:sp>
        <p:nvSpPr>
          <p:cNvPr id="13"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rgbClr val="4E4E4E"/>
                </a:solidFill>
                <a:effectLst/>
                <a:latin typeface="Verdana" pitchFamily="34" charset="0"/>
                <a:ea typeface="+mn-ea"/>
                <a:cs typeface="Arial" pitchFamily="34" charset="0"/>
              </a:defRPr>
            </a:lvl1pPr>
          </a:lstStyle>
          <a:p>
            <a:pPr lvl="0"/>
            <a:r>
              <a:rPr lang="en-US" dirty="0" smtClean="0"/>
              <a:t>Subheading goes here</a:t>
            </a:r>
            <a:endParaRPr lang="en-GB" dirty="0"/>
          </a:p>
        </p:txBody>
      </p:sp>
    </p:spTree>
    <p:extLst>
      <p:ext uri="{BB962C8B-B14F-4D97-AF65-F5344CB8AC3E}">
        <p14:creationId xmlns:p14="http://schemas.microsoft.com/office/powerpoint/2010/main" val="19733005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2 (Light)">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0" y="0"/>
            <a:ext cx="9879806" cy="6858000"/>
          </a:xfrm>
          <a:prstGeom prst="rect">
            <a:avLst/>
          </a:prstGeom>
          <a:solidFill>
            <a:srgbClr val="DEDEDE"/>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7"/>
          <p:cNvSpPr>
            <a:spLocks/>
          </p:cNvSpPr>
          <p:nvPr userDrawn="1"/>
        </p:nvSpPr>
        <p:spPr bwMode="auto">
          <a:xfrm>
            <a:off x="-9525"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TextBox 7"/>
          <p:cNvSpPr txBox="1"/>
          <p:nvPr userDrawn="1"/>
        </p:nvSpPr>
        <p:spPr>
          <a:xfrm>
            <a:off x="8023412" y="4267201"/>
            <a:ext cx="1344920" cy="2269852"/>
          </a:xfrm>
          <a:prstGeom prst="rect">
            <a:avLst/>
          </a:prstGeom>
          <a:noFill/>
        </p:spPr>
        <p:txBody>
          <a:bodyPr wrap="square" lIns="0" tIns="0" rIns="0" bIns="0" rtlCol="0" anchor="b" anchorCtr="0">
            <a:spAutoFit/>
          </a:bodyPr>
          <a:lstStyle/>
          <a:p>
            <a:pPr algn="r"/>
            <a:r>
              <a:rPr lang="en-GB" sz="147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a:t>
            </a:r>
            <a:endParaRPr lang="en-GB" sz="147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00" b="1" i="0" u="none" strike="noStrike" kern="1200" cap="none" normalizeH="0" baseline="0" dirty="0">
                <a:ln>
                  <a:noFill/>
                </a:ln>
                <a:solidFill>
                  <a:schemeClr val="bg2"/>
                </a:solidFill>
                <a:effectLst/>
                <a:latin typeface="Verdana" pitchFamily="34" charset="0"/>
                <a:ea typeface="+mn-ea"/>
                <a:cs typeface="Arial" pitchFamily="34" charset="0"/>
              </a:defRPr>
            </a:lvl1pPr>
          </a:lstStyle>
          <a:p>
            <a:pPr lvl="0"/>
            <a:r>
              <a:rPr lang="en-US" dirty="0" smtClean="0"/>
              <a:t>Main heading goes here</a:t>
            </a:r>
            <a:endParaRPr lang="en-GB" dirty="0"/>
          </a:p>
        </p:txBody>
      </p:sp>
      <p:sp>
        <p:nvSpPr>
          <p:cNvPr id="12"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rgbClr val="4E4E4E"/>
                </a:solidFill>
                <a:effectLst/>
                <a:latin typeface="Verdana" pitchFamily="34" charset="0"/>
                <a:ea typeface="+mn-ea"/>
                <a:cs typeface="Arial" pitchFamily="34" charset="0"/>
              </a:defRPr>
            </a:lvl1pPr>
          </a:lstStyle>
          <a:p>
            <a:pPr lvl="0"/>
            <a:r>
              <a:rPr lang="en-US" dirty="0" smtClean="0"/>
              <a:t>Subheading goes here</a:t>
            </a:r>
            <a:endParaRPr lang="en-GB" dirty="0"/>
          </a:p>
        </p:txBody>
      </p:sp>
    </p:spTree>
    <p:extLst>
      <p:ext uri="{BB962C8B-B14F-4D97-AF65-F5344CB8AC3E}">
        <p14:creationId xmlns:p14="http://schemas.microsoft.com/office/powerpoint/2010/main" val="225164761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0" y="0"/>
            <a:ext cx="9893300" cy="6858000"/>
          </a:xfrm>
          <a:prstGeom prst="rect">
            <a:avLst/>
          </a:prstGeom>
          <a:solidFill>
            <a:srgbClr val="4E4E4E"/>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 name="Freeform 26"/>
          <p:cNvSpPr>
            <a:spLocks/>
          </p:cNvSpPr>
          <p:nvPr userDrawn="1"/>
        </p:nvSpPr>
        <p:spPr bwMode="auto">
          <a:xfrm>
            <a:off x="5513388" y="5867485"/>
            <a:ext cx="4197349" cy="861716"/>
          </a:xfrm>
          <a:custGeom>
            <a:avLst/>
            <a:gdLst>
              <a:gd name="T0" fmla="*/ 6 w 1326"/>
              <a:gd name="T1" fmla="*/ 272 h 272"/>
              <a:gd name="T2" fmla="*/ 1326 w 1326"/>
              <a:gd name="T3" fmla="*/ 272 h 272"/>
              <a:gd name="T4" fmla="*/ 1326 w 1326"/>
              <a:gd name="T5" fmla="*/ 0 h 272"/>
              <a:gd name="T6" fmla="*/ 304 w 1326"/>
              <a:gd name="T7" fmla="*/ 0 h 272"/>
              <a:gd name="T8" fmla="*/ 6 w 1326"/>
              <a:gd name="T9" fmla="*/ 225 h 272"/>
              <a:gd name="T10" fmla="*/ 0 w 1326"/>
              <a:gd name="T11" fmla="*/ 272 h 272"/>
              <a:gd name="T12" fmla="*/ 6 w 1326"/>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1326" h="272">
                <a:moveTo>
                  <a:pt x="6" y="272"/>
                </a:moveTo>
                <a:cubicBezTo>
                  <a:pt x="1326" y="272"/>
                  <a:pt x="1326" y="272"/>
                  <a:pt x="1326" y="272"/>
                </a:cubicBezTo>
                <a:cubicBezTo>
                  <a:pt x="1326" y="0"/>
                  <a:pt x="1326" y="0"/>
                  <a:pt x="1326" y="0"/>
                </a:cubicBezTo>
                <a:cubicBezTo>
                  <a:pt x="304" y="0"/>
                  <a:pt x="304" y="0"/>
                  <a:pt x="304" y="0"/>
                </a:cubicBezTo>
                <a:cubicBezTo>
                  <a:pt x="167" y="0"/>
                  <a:pt x="40" y="19"/>
                  <a:pt x="6" y="225"/>
                </a:cubicBezTo>
                <a:cubicBezTo>
                  <a:pt x="6" y="225"/>
                  <a:pt x="1" y="257"/>
                  <a:pt x="0" y="272"/>
                </a:cubicBezTo>
                <a:lnTo>
                  <a:pt x="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pic>
        <p:nvPicPr>
          <p:cNvPr id="4" name="Picture 3"/>
          <p:cNvPicPr>
            <a:picLocks noChangeAspect="1"/>
          </p:cNvPicPr>
          <p:nvPr userDrawn="1"/>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835009" y="6105226"/>
            <a:ext cx="2977902" cy="234696"/>
          </a:xfrm>
          <a:prstGeom prst="rect">
            <a:avLst/>
          </a:prstGeom>
        </p:spPr>
      </p:pic>
      <p:sp>
        <p:nvSpPr>
          <p:cNvPr id="7" name="TextBox 6"/>
          <p:cNvSpPr txBox="1"/>
          <p:nvPr userDrawn="1"/>
        </p:nvSpPr>
        <p:spPr>
          <a:xfrm>
            <a:off x="872968" y="2187383"/>
            <a:ext cx="3430747" cy="759439"/>
          </a:xfrm>
          <a:prstGeom prst="rect">
            <a:avLst/>
          </a:prstGeom>
          <a:noFill/>
        </p:spPr>
        <p:txBody>
          <a:bodyPr wrap="none" rtlCol="0">
            <a:spAutoFit/>
          </a:bodyPr>
          <a:lstStyle/>
          <a:p>
            <a:r>
              <a:rPr lang="en-GB" sz="4335"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Thank you</a:t>
            </a:r>
            <a:endParaRPr lang="en-GB" sz="4335"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 Placeholder 11"/>
          <p:cNvSpPr>
            <a:spLocks noGrp="1"/>
          </p:cNvSpPr>
          <p:nvPr>
            <p:ph type="body" sz="quarter" idx="13" hasCustomPrompt="1"/>
          </p:nvPr>
        </p:nvSpPr>
        <p:spPr>
          <a:xfrm>
            <a:off x="3063766" y="683477"/>
            <a:ext cx="3017168" cy="183199"/>
          </a:xfrm>
          <a:prstGeom prst="rect">
            <a:avLst/>
          </a:prstGeom>
        </p:spPr>
        <p:txBody>
          <a:bodyPr lIns="0" tIns="0" rIns="0" bIns="0"/>
          <a:lstStyle>
            <a:lvl1pPr marL="0" indent="0">
              <a:spcBef>
                <a:spcPts val="0"/>
              </a:spcBef>
              <a:buNone/>
              <a:defRPr sz="1000" b="1" baseline="0">
                <a:solidFill>
                  <a:schemeClr val="bg1"/>
                </a:solidFill>
              </a:defRPr>
            </a:lvl1pPr>
            <a:lvl2pPr marL="0" indent="0">
              <a:buNone/>
              <a:defRPr sz="1000">
                <a:solidFill>
                  <a:schemeClr val="bg1"/>
                </a:solidFill>
              </a:defRPr>
            </a:lvl2pPr>
          </a:lstStyle>
          <a:p>
            <a:pPr lvl="0"/>
            <a:r>
              <a:rPr lang="en-US" dirty="0" smtClean="0"/>
              <a:t>NAME PERSON</a:t>
            </a:r>
          </a:p>
        </p:txBody>
      </p:sp>
      <p:sp>
        <p:nvSpPr>
          <p:cNvPr id="18" name="Text Placeholder 11"/>
          <p:cNvSpPr>
            <a:spLocks noGrp="1"/>
          </p:cNvSpPr>
          <p:nvPr>
            <p:ph type="body" sz="quarter" idx="14" hasCustomPrompt="1"/>
          </p:nvPr>
        </p:nvSpPr>
        <p:spPr>
          <a:xfrm>
            <a:off x="3063766" y="1058863"/>
            <a:ext cx="3017168" cy="544512"/>
          </a:xfrm>
          <a:prstGeom prst="rect">
            <a:avLst/>
          </a:prstGeom>
        </p:spPr>
        <p:txBody>
          <a:bodyPr lIns="0" tIns="0" rIns="0" bIns="0" anchor="b"/>
          <a:lstStyle>
            <a:lvl1pPr marL="0" indent="0">
              <a:spcBef>
                <a:spcPts val="0"/>
              </a:spcBef>
              <a:buNone/>
              <a:defRPr sz="1000" b="0" baseline="0">
                <a:solidFill>
                  <a:schemeClr val="bg1"/>
                </a:solidFill>
              </a:defRPr>
            </a:lvl1pPr>
          </a:lstStyle>
          <a:p>
            <a:pPr lvl="0"/>
            <a:r>
              <a:rPr lang="en-US" dirty="0" smtClean="0"/>
              <a:t>M +44 (0) 000 000 000</a:t>
            </a:r>
          </a:p>
          <a:p>
            <a:pPr lvl="0"/>
            <a:r>
              <a:rPr lang="en-US" dirty="0" smtClean="0"/>
              <a:t>T +44 (0) 000 000 000</a:t>
            </a:r>
          </a:p>
          <a:p>
            <a:pPr lvl="0"/>
            <a:r>
              <a:rPr lang="en-US" dirty="0" smtClean="0"/>
              <a:t>E name.person@macmillan.com</a:t>
            </a:r>
          </a:p>
        </p:txBody>
      </p:sp>
      <p:sp>
        <p:nvSpPr>
          <p:cNvPr id="13" name="TextBox 12"/>
          <p:cNvSpPr txBox="1"/>
          <p:nvPr userDrawn="1"/>
        </p:nvSpPr>
        <p:spPr>
          <a:xfrm>
            <a:off x="973138" y="683477"/>
            <a:ext cx="1615203" cy="307777"/>
          </a:xfrm>
          <a:prstGeom prst="rect">
            <a:avLst/>
          </a:prstGeom>
          <a:noFill/>
        </p:spPr>
        <p:txBody>
          <a:bodyPr wrap="square" lIns="0" tIns="0" rIns="0" bIns="0" rtlCol="0">
            <a:spAutoFit/>
          </a:bodyPr>
          <a:lstStyle/>
          <a:p>
            <a:pPr marL="0" lvl="0" indent="0" algn="l" defTabSz="914400" rtl="0" eaLnBrk="1" latinLnBrk="0" hangingPunct="1">
              <a:spcBef>
                <a:spcPts val="0"/>
              </a:spcBef>
              <a:buFont typeface="Arial" panose="020B0604020202020204" pitchFamily="34" charset="0"/>
              <a:buNone/>
            </a:pPr>
            <a:r>
              <a:rPr kumimoji="0" lang="en-GB" sz="1000" b="0" i="0" u="none" strike="noStrike" kern="1200" cap="none" spc="0" normalizeH="0" baseline="0" dirty="0" smtClean="0">
                <a:ln>
                  <a:noFill/>
                </a:ln>
                <a:solidFill>
                  <a:schemeClr val="bg1"/>
                </a:solidFill>
                <a:effectLst/>
                <a:uLnTx/>
                <a:uFillTx/>
                <a:latin typeface="Verdana"/>
                <a:ea typeface="+mn-ea"/>
                <a:cs typeface="+mn-cs"/>
              </a:rPr>
              <a:t>For more information</a:t>
            </a:r>
          </a:p>
          <a:p>
            <a:pPr marL="0" lvl="0" indent="0" algn="l" defTabSz="914400" rtl="0" eaLnBrk="1" latinLnBrk="0" hangingPunct="1">
              <a:spcBef>
                <a:spcPts val="0"/>
              </a:spcBef>
              <a:buFont typeface="Arial" panose="020B0604020202020204" pitchFamily="34" charset="0"/>
              <a:buNone/>
            </a:pPr>
            <a:r>
              <a:rPr kumimoji="0" lang="en-GB" sz="1000" b="0" i="0" u="none" strike="noStrike" kern="1200" cap="none" spc="0" normalizeH="0" baseline="0" dirty="0" smtClean="0">
                <a:ln>
                  <a:noFill/>
                </a:ln>
                <a:solidFill>
                  <a:schemeClr val="bg1"/>
                </a:solidFill>
                <a:effectLst/>
                <a:uLnTx/>
                <a:uFillTx/>
                <a:latin typeface="Verdana"/>
                <a:ea typeface="+mn-ea"/>
                <a:cs typeface="+mn-cs"/>
              </a:rPr>
              <a:t>Please contact</a:t>
            </a:r>
          </a:p>
        </p:txBody>
      </p:sp>
      <p:sp>
        <p:nvSpPr>
          <p:cNvPr id="17" name="Text Placeholder 11"/>
          <p:cNvSpPr>
            <a:spLocks noGrp="1"/>
          </p:cNvSpPr>
          <p:nvPr>
            <p:ph type="body" sz="quarter" idx="15" hasCustomPrompt="1"/>
          </p:nvPr>
        </p:nvSpPr>
        <p:spPr>
          <a:xfrm>
            <a:off x="3063766" y="866675"/>
            <a:ext cx="3017168" cy="192187"/>
          </a:xfrm>
          <a:prstGeom prst="rect">
            <a:avLst/>
          </a:prstGeom>
        </p:spPr>
        <p:txBody>
          <a:bodyPr lIns="0" tIns="0" rIns="0" bIns="0"/>
          <a:lstStyle>
            <a:lvl1pPr marL="0" indent="0">
              <a:spcBef>
                <a:spcPts val="0"/>
              </a:spcBef>
              <a:buNone/>
              <a:defRPr sz="1000" b="0" baseline="0">
                <a:solidFill>
                  <a:schemeClr val="bg1"/>
                </a:solidFill>
              </a:defRPr>
            </a:lvl1pPr>
            <a:lvl2pPr marL="0" indent="0">
              <a:buNone/>
              <a:defRPr sz="1000">
                <a:solidFill>
                  <a:schemeClr val="bg1"/>
                </a:solidFill>
              </a:defRPr>
            </a:lvl2pPr>
          </a:lstStyle>
          <a:p>
            <a:pPr lvl="0"/>
            <a:r>
              <a:rPr lang="en-US" dirty="0" smtClean="0"/>
              <a:t>Job Title</a:t>
            </a:r>
          </a:p>
        </p:txBody>
      </p:sp>
    </p:spTree>
    <p:extLst>
      <p:ext uri="{BB962C8B-B14F-4D97-AF65-F5344CB8AC3E}">
        <p14:creationId xmlns:p14="http://schemas.microsoft.com/office/powerpoint/2010/main" val="30868814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9" name="Text Placeholder 29"/>
          <p:cNvSpPr>
            <a:spLocks noGrp="1"/>
          </p:cNvSpPr>
          <p:nvPr>
            <p:ph type="body" sz="quarter" idx="11" hasCustomPrompt="1"/>
          </p:nvPr>
        </p:nvSpPr>
        <p:spPr>
          <a:xfrm>
            <a:off x="972001" y="810279"/>
            <a:ext cx="7956100" cy="312737"/>
          </a:xfrm>
          <a:prstGeom prst="rect">
            <a:avLst/>
          </a:prstGeom>
        </p:spPr>
        <p:txBody>
          <a:bodyPr lIns="0" tIns="0" rIns="0" bIns="0">
            <a:noAutofit/>
          </a:bodyPr>
          <a:lstStyle>
            <a:lvl1pPr marL="0" indent="0">
              <a:buFontTx/>
              <a:buNone/>
              <a:defRPr kumimoji="0" lang="en-GB" sz="2400" b="0" i="0" u="none" strike="noStrike" kern="1200" cap="none" normalizeH="0" baseline="0" dirty="0">
                <a:ln>
                  <a:noFill/>
                </a:ln>
                <a:solidFill>
                  <a:schemeClr val="tx2"/>
                </a:solidFill>
                <a:effectLst/>
                <a:latin typeface="Calibri" pitchFamily="34" charset="0"/>
                <a:ea typeface="+mn-ea"/>
                <a:cs typeface="Arial" pitchFamily="34" charset="0"/>
              </a:defRPr>
            </a:lvl1pPr>
          </a:lstStyle>
          <a:p>
            <a:pPr lvl="0"/>
            <a:r>
              <a:rPr lang="en-US" dirty="0" smtClean="0"/>
              <a:t>Subheading goes here</a:t>
            </a:r>
            <a:endParaRPr lang="en-GB" dirty="0"/>
          </a:p>
        </p:txBody>
      </p:sp>
      <p:sp>
        <p:nvSpPr>
          <p:cNvPr id="5" name="Footer Placeholder 4"/>
          <p:cNvSpPr>
            <a:spLocks noGrp="1"/>
          </p:cNvSpPr>
          <p:nvPr>
            <p:ph type="ftr" sz="quarter" idx="12"/>
          </p:nvPr>
        </p:nvSpPr>
        <p:spPr/>
        <p:txBody>
          <a:bodyPr/>
          <a:lstStyle/>
          <a:p>
            <a:r>
              <a:rPr lang="en-GB" dirty="0" smtClean="0">
                <a:solidFill>
                  <a:srgbClr val="000000">
                    <a:tint val="75000"/>
                  </a:srgbClr>
                </a:solidFill>
              </a:rPr>
              <a:t>Presentation heading | Date Month Year</a:t>
            </a:r>
          </a:p>
        </p:txBody>
      </p:sp>
      <p:sp>
        <p:nvSpPr>
          <p:cNvPr id="9" name="Text Placeholder 8"/>
          <p:cNvSpPr>
            <a:spLocks noGrp="1"/>
          </p:cNvSpPr>
          <p:nvPr>
            <p:ph type="body" sz="quarter" idx="13"/>
          </p:nvPr>
        </p:nvSpPr>
        <p:spPr>
          <a:xfrm>
            <a:off x="971550" y="1603375"/>
            <a:ext cx="7956550" cy="45481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itle 9"/>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49624832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objec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4" name="Text Placeholder 29"/>
          <p:cNvSpPr>
            <a:spLocks noGrp="1"/>
          </p:cNvSpPr>
          <p:nvPr>
            <p:ph type="body" sz="quarter" idx="11" hasCustomPrompt="1"/>
          </p:nvPr>
        </p:nvSpPr>
        <p:spPr>
          <a:xfrm>
            <a:off x="972001" y="810279"/>
            <a:ext cx="7956100" cy="312737"/>
          </a:xfrm>
          <a:prstGeom prst="rect">
            <a:avLst/>
          </a:prstGeom>
        </p:spPr>
        <p:txBody>
          <a:bodyPr lIns="0" tIns="0" rIns="0" bIns="0">
            <a:noAutofit/>
          </a:bodyPr>
          <a:lstStyle>
            <a:lvl1pPr marL="0" indent="0">
              <a:buFontTx/>
              <a:buNone/>
              <a:defRPr kumimoji="0" lang="en-GB" sz="2400" b="0" i="0" u="none" strike="noStrike" kern="1200" cap="none" normalizeH="0" baseline="0" dirty="0">
                <a:ln>
                  <a:noFill/>
                </a:ln>
                <a:solidFill>
                  <a:schemeClr val="tx2"/>
                </a:solidFill>
                <a:effectLst/>
                <a:latin typeface="Calibri" pitchFamily="34" charset="0"/>
                <a:ea typeface="+mn-ea"/>
                <a:cs typeface="Arial" pitchFamily="34" charset="0"/>
              </a:defRPr>
            </a:lvl1pPr>
          </a:lstStyle>
          <a:p>
            <a:pPr lvl="0"/>
            <a:r>
              <a:rPr lang="en-US" dirty="0" smtClean="0"/>
              <a:t>Subheading goes here</a:t>
            </a:r>
            <a:endParaRPr lang="en-GB" dirty="0"/>
          </a:p>
        </p:txBody>
      </p:sp>
      <p:sp>
        <p:nvSpPr>
          <p:cNvPr id="4" name="Title 3"/>
          <p:cNvSpPr>
            <a:spLocks noGrp="1"/>
          </p:cNvSpPr>
          <p:nvPr>
            <p:ph type="title"/>
          </p:nvPr>
        </p:nvSpPr>
        <p:spPr/>
        <p:txBody>
          <a:bodyPr/>
          <a:lstStyle/>
          <a:p>
            <a:r>
              <a:rPr lang="en-US" dirty="0" smtClean="0"/>
              <a:t>Click to edit Master title style</a:t>
            </a:r>
            <a:endParaRPr lang="en-GB" dirty="0"/>
          </a:p>
        </p:txBody>
      </p:sp>
      <p:sp>
        <p:nvSpPr>
          <p:cNvPr id="5" name="Footer Placeholder 4"/>
          <p:cNvSpPr>
            <a:spLocks noGrp="1"/>
          </p:cNvSpPr>
          <p:nvPr>
            <p:ph type="ftr" sz="quarter" idx="12"/>
          </p:nvPr>
        </p:nvSpPr>
        <p:spPr/>
        <p:txBody>
          <a:bodyPr/>
          <a:lstStyle/>
          <a:p>
            <a:r>
              <a:rPr lang="en-GB" dirty="0" smtClean="0">
                <a:solidFill>
                  <a:srgbClr val="000000">
                    <a:tint val="75000"/>
                  </a:srgbClr>
                </a:solidFill>
              </a:rPr>
              <a:t>Presentation heading | Date Month Year</a:t>
            </a:r>
          </a:p>
        </p:txBody>
      </p:sp>
      <p:sp>
        <p:nvSpPr>
          <p:cNvPr id="7" name="Text Placeholder 6"/>
          <p:cNvSpPr>
            <a:spLocks noGrp="1"/>
          </p:cNvSpPr>
          <p:nvPr>
            <p:ph type="body" sz="quarter" idx="13"/>
          </p:nvPr>
        </p:nvSpPr>
        <p:spPr>
          <a:xfrm>
            <a:off x="971568" y="1603375"/>
            <a:ext cx="3802063" cy="4548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6"/>
          <p:cNvSpPr>
            <a:spLocks noGrp="1"/>
          </p:cNvSpPr>
          <p:nvPr>
            <p:ph type="body" sz="quarter" idx="14"/>
          </p:nvPr>
        </p:nvSpPr>
        <p:spPr>
          <a:xfrm>
            <a:off x="5129232" y="1603375"/>
            <a:ext cx="3802063" cy="4548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995790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objec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4" name="Text Placeholder 29"/>
          <p:cNvSpPr>
            <a:spLocks noGrp="1"/>
          </p:cNvSpPr>
          <p:nvPr>
            <p:ph type="body" sz="quarter" idx="11" hasCustomPrompt="1"/>
          </p:nvPr>
        </p:nvSpPr>
        <p:spPr>
          <a:xfrm>
            <a:off x="972000" y="810273"/>
            <a:ext cx="795610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smtClean="0"/>
              <a:t>Subheading goes here</a:t>
            </a:r>
            <a:endParaRPr lang="en-GB" dirty="0"/>
          </a:p>
        </p:txBody>
      </p:sp>
      <p:sp>
        <p:nvSpPr>
          <p:cNvPr id="4" name="Title 3"/>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2"/>
          </p:nvPr>
        </p:nvSpPr>
        <p:spPr/>
        <p:txBody>
          <a:bodyPr/>
          <a:lstStyle/>
          <a:p>
            <a:r>
              <a:rPr lang="en-GB" dirty="0" smtClean="0"/>
              <a:t>Presentation heading | Date Month Year</a:t>
            </a:r>
          </a:p>
        </p:txBody>
      </p:sp>
      <p:sp>
        <p:nvSpPr>
          <p:cNvPr id="7" name="Text Placeholder 6"/>
          <p:cNvSpPr>
            <a:spLocks noGrp="1"/>
          </p:cNvSpPr>
          <p:nvPr>
            <p:ph type="body" sz="quarter" idx="13"/>
          </p:nvPr>
        </p:nvSpPr>
        <p:spPr>
          <a:xfrm>
            <a:off x="971550" y="1603375"/>
            <a:ext cx="3802063" cy="4548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6"/>
          <p:cNvSpPr>
            <a:spLocks noGrp="1"/>
          </p:cNvSpPr>
          <p:nvPr>
            <p:ph type="body" sz="quarter" idx="14"/>
          </p:nvPr>
        </p:nvSpPr>
        <p:spPr>
          <a:xfrm>
            <a:off x="5129213" y="1603375"/>
            <a:ext cx="3802063" cy="4548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0284121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3/4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1" name="Text Placeholder 29"/>
          <p:cNvSpPr>
            <a:spLocks noGrp="1"/>
          </p:cNvSpPr>
          <p:nvPr>
            <p:ph type="body" sz="quarter" idx="12" hasCustomPrompt="1"/>
          </p:nvPr>
        </p:nvSpPr>
        <p:spPr>
          <a:xfrm>
            <a:off x="971999" y="810279"/>
            <a:ext cx="7975151"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smtClean="0"/>
              <a:t>Subheading goes here</a:t>
            </a:r>
            <a:endParaRPr lang="en-GB" dirty="0"/>
          </a:p>
        </p:txBody>
      </p:sp>
      <p:sp>
        <p:nvSpPr>
          <p:cNvPr id="6" name="Footer Placeholder 5"/>
          <p:cNvSpPr>
            <a:spLocks noGrp="1"/>
          </p:cNvSpPr>
          <p:nvPr>
            <p:ph type="ftr" sz="quarter" idx="13"/>
          </p:nvPr>
        </p:nvSpPr>
        <p:spPr/>
        <p:txBody>
          <a:bodyPr/>
          <a:lstStyle/>
          <a:p>
            <a:r>
              <a:rPr lang="en-GB" dirty="0" smtClean="0">
                <a:solidFill>
                  <a:srgbClr val="000000">
                    <a:tint val="75000"/>
                  </a:srgbClr>
                </a:solidFill>
              </a:rPr>
              <a:t>Presentation heading | Date Month Year</a:t>
            </a:r>
          </a:p>
        </p:txBody>
      </p:sp>
      <p:sp>
        <p:nvSpPr>
          <p:cNvPr id="10" name="Title 9"/>
          <p:cNvSpPr>
            <a:spLocks noGrp="1"/>
          </p:cNvSpPr>
          <p:nvPr>
            <p:ph type="title"/>
          </p:nvPr>
        </p:nvSpPr>
        <p:spPr/>
        <p:txBody>
          <a:bodyPr/>
          <a:lstStyle/>
          <a:p>
            <a:r>
              <a:rPr lang="en-US" smtClean="0"/>
              <a:t>Click to edit Master title style</a:t>
            </a:r>
            <a:endParaRPr lang="en-GB"/>
          </a:p>
        </p:txBody>
      </p:sp>
      <p:sp>
        <p:nvSpPr>
          <p:cNvPr id="13" name="Text Placeholder 12"/>
          <p:cNvSpPr>
            <a:spLocks noGrp="1"/>
          </p:cNvSpPr>
          <p:nvPr>
            <p:ph type="body" sz="quarter" idx="14"/>
          </p:nvPr>
        </p:nvSpPr>
        <p:spPr>
          <a:xfrm>
            <a:off x="971568" y="1603375"/>
            <a:ext cx="3802063" cy="4548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Picture Placeholder 14"/>
          <p:cNvSpPr>
            <a:spLocks noGrp="1"/>
          </p:cNvSpPr>
          <p:nvPr>
            <p:ph type="pic" sz="quarter" idx="15"/>
          </p:nvPr>
        </p:nvSpPr>
        <p:spPr>
          <a:xfrm>
            <a:off x="5129214" y="1603375"/>
            <a:ext cx="3817938" cy="4548188"/>
          </a:xfrm>
        </p:spPr>
        <p:txBody>
          <a:bodyPr/>
          <a:lstStyle/>
          <a:p>
            <a:r>
              <a:rPr lang="en-US" dirty="0" smtClean="0"/>
              <a:t>Click icon to add picture</a:t>
            </a:r>
            <a:endParaRPr lang="en-GB" dirty="0"/>
          </a:p>
        </p:txBody>
      </p:sp>
    </p:spTree>
    <p:extLst>
      <p:ext uri="{BB962C8B-B14F-4D97-AF65-F5344CB8AC3E}">
        <p14:creationId xmlns:p14="http://schemas.microsoft.com/office/powerpoint/2010/main" val="259849779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9" name="Text Placeholder 29"/>
          <p:cNvSpPr>
            <a:spLocks noGrp="1"/>
          </p:cNvSpPr>
          <p:nvPr>
            <p:ph type="body" sz="quarter" idx="11" hasCustomPrompt="1"/>
          </p:nvPr>
        </p:nvSpPr>
        <p:spPr>
          <a:xfrm>
            <a:off x="972001" y="810279"/>
            <a:ext cx="795610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smtClean="0"/>
              <a:t>Subheading goes here</a:t>
            </a:r>
            <a:endParaRPr lang="en-GB" dirty="0"/>
          </a:p>
        </p:txBody>
      </p:sp>
      <p:sp>
        <p:nvSpPr>
          <p:cNvPr id="4" name="Title 3"/>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2"/>
          </p:nvPr>
        </p:nvSpPr>
        <p:spPr/>
        <p:txBody>
          <a:bodyPr/>
          <a:lstStyle/>
          <a:p>
            <a:r>
              <a:rPr lang="en-GB" dirty="0" smtClean="0">
                <a:solidFill>
                  <a:srgbClr val="000000">
                    <a:tint val="75000"/>
                  </a:srgbClr>
                </a:solidFill>
              </a:rPr>
              <a:t>Presentation heading | Date Month Year</a:t>
            </a:r>
          </a:p>
        </p:txBody>
      </p:sp>
      <p:sp>
        <p:nvSpPr>
          <p:cNvPr id="9" name="Text Placeholder 8"/>
          <p:cNvSpPr>
            <a:spLocks noGrp="1"/>
          </p:cNvSpPr>
          <p:nvPr>
            <p:ph type="body" sz="quarter" idx="13"/>
          </p:nvPr>
        </p:nvSpPr>
        <p:spPr>
          <a:xfrm>
            <a:off x="971556" y="1603375"/>
            <a:ext cx="6091238" cy="4548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7"/>
          <p:cNvSpPr>
            <a:spLocks noGrp="1"/>
          </p:cNvSpPr>
          <p:nvPr>
            <p:ph type="body" sz="quarter" idx="14" hasCustomPrompt="1"/>
          </p:nvPr>
        </p:nvSpPr>
        <p:spPr>
          <a:xfrm>
            <a:off x="7185025" y="4460875"/>
            <a:ext cx="1743075" cy="1690688"/>
          </a:xfrm>
        </p:spPr>
        <p:txBody>
          <a:bodyPr anchor="b">
            <a:noAutofit/>
          </a:bodyPr>
          <a:lstStyle>
            <a:lvl1pPr>
              <a:defRPr sz="1200" b="0">
                <a:solidFill>
                  <a:srgbClr val="4E4E4E"/>
                </a:solidFill>
              </a:defRPr>
            </a:lvl1pPr>
            <a:lvl2pPr>
              <a:defRPr sz="1200"/>
            </a:lvl2pPr>
            <a:lvl3pPr>
              <a:defRPr sz="1200"/>
            </a:lvl3pPr>
            <a:lvl4pPr>
              <a:defRPr sz="1200"/>
            </a:lvl4pPr>
            <a:lvl5pPr>
              <a:defRPr sz="1200"/>
            </a:lvl5pPr>
          </a:lstStyle>
          <a:p>
            <a:pPr lvl="0"/>
            <a:r>
              <a:rPr lang="en-US" dirty="0" smtClean="0"/>
              <a:t>Second level</a:t>
            </a:r>
          </a:p>
        </p:txBody>
      </p:sp>
    </p:spTree>
    <p:extLst>
      <p:ext uri="{BB962C8B-B14F-4D97-AF65-F5344CB8AC3E}">
        <p14:creationId xmlns:p14="http://schemas.microsoft.com/office/powerpoint/2010/main" val="3077546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9" name="Text Placeholder 29"/>
          <p:cNvSpPr>
            <a:spLocks noGrp="1"/>
          </p:cNvSpPr>
          <p:nvPr>
            <p:ph type="body" sz="quarter" idx="11" hasCustomPrompt="1"/>
          </p:nvPr>
        </p:nvSpPr>
        <p:spPr>
          <a:xfrm>
            <a:off x="972001" y="810279"/>
            <a:ext cx="795610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smtClean="0"/>
              <a:t>Subheading goes here</a:t>
            </a:r>
            <a:endParaRPr lang="en-GB" dirty="0"/>
          </a:p>
        </p:txBody>
      </p:sp>
      <p:sp>
        <p:nvSpPr>
          <p:cNvPr id="4" name="Title 3"/>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2"/>
          </p:nvPr>
        </p:nvSpPr>
        <p:spPr/>
        <p:txBody>
          <a:bodyPr/>
          <a:lstStyle/>
          <a:p>
            <a:r>
              <a:rPr lang="en-GB" dirty="0" smtClean="0">
                <a:solidFill>
                  <a:srgbClr val="000000">
                    <a:tint val="75000"/>
                  </a:srgbClr>
                </a:solidFill>
              </a:rPr>
              <a:t>Presentation heading | Date Month Year</a:t>
            </a:r>
          </a:p>
        </p:txBody>
      </p:sp>
    </p:spTree>
    <p:extLst>
      <p:ext uri="{BB962C8B-B14F-4D97-AF65-F5344CB8AC3E}">
        <p14:creationId xmlns:p14="http://schemas.microsoft.com/office/powerpoint/2010/main" val="152919977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4 (Dark)">
    <p:spTree>
      <p:nvGrpSpPr>
        <p:cNvPr id="1" name=""/>
        <p:cNvGrpSpPr/>
        <p:nvPr/>
      </p:nvGrpSpPr>
      <p:grpSpPr>
        <a:xfrm>
          <a:off x="0" y="0"/>
          <a:ext cx="0" cy="0"/>
          <a:chOff x="0" y="0"/>
          <a:chExt cx="0" cy="0"/>
        </a:xfrm>
      </p:grpSpPr>
      <p:sp>
        <p:nvSpPr>
          <p:cNvPr id="10" name="AutoShape 5"/>
          <p:cNvSpPr>
            <a:spLocks noChangeAspect="1" noChangeArrowheads="1" noTextEdit="1"/>
          </p:cNvSpPr>
          <p:nvPr userDrawn="1"/>
        </p:nvSpPr>
        <p:spPr bwMode="auto">
          <a:xfrm>
            <a:off x="0" y="220697"/>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 name="AutoShape 4"/>
          <p:cNvSpPr>
            <a:spLocks noChangeAspect="1" noChangeArrowheads="1" noTextEdit="1"/>
          </p:cNvSpPr>
          <p:nvPr userDrawn="1"/>
        </p:nvSpPr>
        <p:spPr bwMode="auto">
          <a:xfrm>
            <a:off x="-4761" y="0"/>
            <a:ext cx="9898063" cy="6858000"/>
          </a:xfrm>
          <a:prstGeom prst="rect">
            <a:avLst/>
          </a:prstGeom>
          <a:solidFill>
            <a:srgbClr val="4E4E4E"/>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7"/>
          <p:cNvSpPr>
            <a:spLocks/>
          </p:cNvSpPr>
          <p:nvPr userDrawn="1"/>
        </p:nvSpPr>
        <p:spPr bwMode="auto">
          <a:xfrm>
            <a:off x="0" y="217524"/>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6" name="Freeform 26"/>
          <p:cNvSpPr>
            <a:spLocks/>
          </p:cNvSpPr>
          <p:nvPr userDrawn="1"/>
        </p:nvSpPr>
        <p:spPr bwMode="auto">
          <a:xfrm>
            <a:off x="5513407" y="5867485"/>
            <a:ext cx="4197349" cy="861716"/>
          </a:xfrm>
          <a:custGeom>
            <a:avLst/>
            <a:gdLst>
              <a:gd name="T0" fmla="*/ 6 w 1326"/>
              <a:gd name="T1" fmla="*/ 272 h 272"/>
              <a:gd name="T2" fmla="*/ 1326 w 1326"/>
              <a:gd name="T3" fmla="*/ 272 h 272"/>
              <a:gd name="T4" fmla="*/ 1326 w 1326"/>
              <a:gd name="T5" fmla="*/ 0 h 272"/>
              <a:gd name="T6" fmla="*/ 304 w 1326"/>
              <a:gd name="T7" fmla="*/ 0 h 272"/>
              <a:gd name="T8" fmla="*/ 6 w 1326"/>
              <a:gd name="T9" fmla="*/ 225 h 272"/>
              <a:gd name="T10" fmla="*/ 0 w 1326"/>
              <a:gd name="T11" fmla="*/ 272 h 272"/>
              <a:gd name="T12" fmla="*/ 6 w 1326"/>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1326" h="272">
                <a:moveTo>
                  <a:pt x="6" y="272"/>
                </a:moveTo>
                <a:cubicBezTo>
                  <a:pt x="1326" y="272"/>
                  <a:pt x="1326" y="272"/>
                  <a:pt x="1326" y="272"/>
                </a:cubicBezTo>
                <a:cubicBezTo>
                  <a:pt x="1326" y="0"/>
                  <a:pt x="1326" y="0"/>
                  <a:pt x="1326" y="0"/>
                </a:cubicBezTo>
                <a:cubicBezTo>
                  <a:pt x="304" y="0"/>
                  <a:pt x="304" y="0"/>
                  <a:pt x="304" y="0"/>
                </a:cubicBezTo>
                <a:cubicBezTo>
                  <a:pt x="167" y="0"/>
                  <a:pt x="40" y="19"/>
                  <a:pt x="6" y="225"/>
                </a:cubicBezTo>
                <a:cubicBezTo>
                  <a:pt x="6" y="225"/>
                  <a:pt x="1" y="257"/>
                  <a:pt x="0" y="272"/>
                </a:cubicBezTo>
                <a:lnTo>
                  <a:pt x="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8" name="Text Placeholder 26"/>
          <p:cNvSpPr>
            <a:spLocks noGrp="1"/>
          </p:cNvSpPr>
          <p:nvPr>
            <p:ph type="body" sz="quarter" idx="10" hasCustomPrompt="1"/>
          </p:nvPr>
        </p:nvSpPr>
        <p:spPr>
          <a:xfrm>
            <a:off x="972000" y="642511"/>
            <a:ext cx="7084390" cy="344985"/>
          </a:xfrm>
          <a:prstGeom prst="rect">
            <a:avLst/>
          </a:prstGeom>
        </p:spPr>
        <p:txBody>
          <a:bodyPr lIns="0" tIns="0" rIns="0" bIns="0"/>
          <a:lstStyle>
            <a:lvl1pPr marL="0" indent="0">
              <a:buFontTx/>
              <a:buNone/>
              <a:defRPr kumimoji="0" lang="en-GB" sz="2233" b="1"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smtClean="0"/>
              <a:t>HEADLINE GOES HERE</a:t>
            </a:r>
            <a:endParaRPr lang="en-GB" dirty="0"/>
          </a:p>
        </p:txBody>
      </p:sp>
      <p:sp>
        <p:nvSpPr>
          <p:cNvPr id="19" name="Text Placeholder 29"/>
          <p:cNvSpPr>
            <a:spLocks noGrp="1"/>
          </p:cNvSpPr>
          <p:nvPr>
            <p:ph type="body" sz="quarter" idx="11" hasCustomPrompt="1"/>
          </p:nvPr>
        </p:nvSpPr>
        <p:spPr>
          <a:xfrm>
            <a:off x="972000" y="971677"/>
            <a:ext cx="7084390" cy="312737"/>
          </a:xfrm>
          <a:prstGeom prst="rect">
            <a:avLst/>
          </a:prstGeom>
        </p:spPr>
        <p:txBody>
          <a:bodyPr lIns="0" tIns="0" rIns="0" bIns="0"/>
          <a:lstStyle>
            <a:lvl1pPr marL="0" indent="0">
              <a:buFontTx/>
              <a:buNone/>
              <a:defRPr kumimoji="0" lang="en-GB" sz="2044"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err="1" smtClean="0"/>
              <a:t>Subheadline</a:t>
            </a:r>
            <a:r>
              <a:rPr lang="en-US" dirty="0" smtClean="0"/>
              <a:t> goes here</a:t>
            </a:r>
            <a:endParaRPr lang="en-GB" dirty="0"/>
          </a:p>
        </p:txBody>
      </p:sp>
      <p:sp>
        <p:nvSpPr>
          <p:cNvPr id="20" name="Text Placeholder 1023"/>
          <p:cNvSpPr>
            <a:spLocks noGrp="1"/>
          </p:cNvSpPr>
          <p:nvPr>
            <p:ph type="body" sz="quarter" idx="12" hasCustomPrompt="1"/>
          </p:nvPr>
        </p:nvSpPr>
        <p:spPr>
          <a:xfrm>
            <a:off x="972005" y="1436870"/>
            <a:ext cx="3865563" cy="166687"/>
          </a:xfrm>
          <a:prstGeom prst="rect">
            <a:avLst/>
          </a:prstGeom>
        </p:spPr>
        <p:txBody>
          <a:bodyPr lIns="0" tIns="0" rIns="0" bIns="0"/>
          <a:lstStyle>
            <a:lvl1pPr marL="0" indent="0">
              <a:buFontTx/>
              <a:buNone/>
              <a:defRPr kumimoji="0" lang="en-GB" sz="1150"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t>Date Month Year</a:t>
            </a:r>
            <a:endParaRPr lang="en-GB" dirty="0"/>
          </a:p>
        </p:txBody>
      </p:sp>
    </p:spTree>
    <p:extLst>
      <p:ext uri="{BB962C8B-B14F-4D97-AF65-F5344CB8AC3E}">
        <p14:creationId xmlns:p14="http://schemas.microsoft.com/office/powerpoint/2010/main" val="395713574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4 (Light)">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4761" y="0"/>
            <a:ext cx="9898063" cy="6858000"/>
          </a:xfrm>
          <a:prstGeom prst="rect">
            <a:avLst/>
          </a:prstGeom>
          <a:solidFill>
            <a:srgbClr val="DEDEDE"/>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AutoShape 5"/>
          <p:cNvSpPr>
            <a:spLocks noChangeAspect="1" noChangeArrowheads="1" noTextEdit="1"/>
          </p:cNvSpPr>
          <p:nvPr userDrawn="1"/>
        </p:nvSpPr>
        <p:spPr bwMode="auto">
          <a:xfrm>
            <a:off x="0" y="220697"/>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7"/>
          <p:cNvSpPr>
            <a:spLocks/>
          </p:cNvSpPr>
          <p:nvPr userDrawn="1"/>
        </p:nvSpPr>
        <p:spPr bwMode="auto">
          <a:xfrm>
            <a:off x="0" y="217524"/>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6" name="Freeform 26"/>
          <p:cNvSpPr>
            <a:spLocks/>
          </p:cNvSpPr>
          <p:nvPr userDrawn="1"/>
        </p:nvSpPr>
        <p:spPr bwMode="auto">
          <a:xfrm>
            <a:off x="5513407" y="5867485"/>
            <a:ext cx="4197349" cy="861716"/>
          </a:xfrm>
          <a:custGeom>
            <a:avLst/>
            <a:gdLst>
              <a:gd name="T0" fmla="*/ 6 w 1326"/>
              <a:gd name="T1" fmla="*/ 272 h 272"/>
              <a:gd name="T2" fmla="*/ 1326 w 1326"/>
              <a:gd name="T3" fmla="*/ 272 h 272"/>
              <a:gd name="T4" fmla="*/ 1326 w 1326"/>
              <a:gd name="T5" fmla="*/ 0 h 272"/>
              <a:gd name="T6" fmla="*/ 304 w 1326"/>
              <a:gd name="T7" fmla="*/ 0 h 272"/>
              <a:gd name="T8" fmla="*/ 6 w 1326"/>
              <a:gd name="T9" fmla="*/ 225 h 272"/>
              <a:gd name="T10" fmla="*/ 0 w 1326"/>
              <a:gd name="T11" fmla="*/ 272 h 272"/>
              <a:gd name="T12" fmla="*/ 6 w 1326"/>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1326" h="272">
                <a:moveTo>
                  <a:pt x="6" y="272"/>
                </a:moveTo>
                <a:cubicBezTo>
                  <a:pt x="1326" y="272"/>
                  <a:pt x="1326" y="272"/>
                  <a:pt x="1326" y="272"/>
                </a:cubicBezTo>
                <a:cubicBezTo>
                  <a:pt x="1326" y="0"/>
                  <a:pt x="1326" y="0"/>
                  <a:pt x="1326" y="0"/>
                </a:cubicBezTo>
                <a:cubicBezTo>
                  <a:pt x="304" y="0"/>
                  <a:pt x="304" y="0"/>
                  <a:pt x="304" y="0"/>
                </a:cubicBezTo>
                <a:cubicBezTo>
                  <a:pt x="167" y="0"/>
                  <a:pt x="40" y="19"/>
                  <a:pt x="6" y="225"/>
                </a:cubicBezTo>
                <a:cubicBezTo>
                  <a:pt x="6" y="225"/>
                  <a:pt x="1" y="257"/>
                  <a:pt x="0" y="272"/>
                </a:cubicBezTo>
                <a:lnTo>
                  <a:pt x="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2" name="Text Placeholder 26"/>
          <p:cNvSpPr>
            <a:spLocks noGrp="1"/>
          </p:cNvSpPr>
          <p:nvPr>
            <p:ph type="body" sz="quarter" idx="10" hasCustomPrompt="1"/>
          </p:nvPr>
        </p:nvSpPr>
        <p:spPr>
          <a:xfrm>
            <a:off x="972000" y="642511"/>
            <a:ext cx="7084390" cy="344985"/>
          </a:xfrm>
          <a:prstGeom prst="rect">
            <a:avLst/>
          </a:prstGeom>
        </p:spPr>
        <p:txBody>
          <a:bodyPr lIns="0" tIns="0" rIns="0" bIns="0"/>
          <a:lstStyle>
            <a:lvl1pPr marL="0" indent="0">
              <a:buFontTx/>
              <a:buNone/>
              <a:defRPr kumimoji="0" lang="en-GB" sz="2233" b="1"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smtClean="0"/>
              <a:t>HEADLINE GOES HERE</a:t>
            </a:r>
            <a:endParaRPr lang="en-GB" dirty="0"/>
          </a:p>
        </p:txBody>
      </p:sp>
      <p:sp>
        <p:nvSpPr>
          <p:cNvPr id="13" name="Text Placeholder 29"/>
          <p:cNvSpPr>
            <a:spLocks noGrp="1"/>
          </p:cNvSpPr>
          <p:nvPr>
            <p:ph type="body" sz="quarter" idx="11" hasCustomPrompt="1"/>
          </p:nvPr>
        </p:nvSpPr>
        <p:spPr>
          <a:xfrm>
            <a:off x="972000" y="971677"/>
            <a:ext cx="7084390" cy="312737"/>
          </a:xfrm>
          <a:prstGeom prst="rect">
            <a:avLst/>
          </a:prstGeom>
        </p:spPr>
        <p:txBody>
          <a:bodyPr lIns="0" tIns="0" rIns="0" bIns="0"/>
          <a:lstStyle>
            <a:lvl1pPr marL="0" indent="0">
              <a:buFontTx/>
              <a:buNone/>
              <a:defRPr kumimoji="0" lang="en-GB" sz="2044"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err="1" smtClean="0"/>
              <a:t>Subheadline</a:t>
            </a:r>
            <a:r>
              <a:rPr lang="en-US" dirty="0" smtClean="0"/>
              <a:t> goes here</a:t>
            </a:r>
            <a:endParaRPr lang="en-GB" dirty="0"/>
          </a:p>
        </p:txBody>
      </p:sp>
      <p:sp>
        <p:nvSpPr>
          <p:cNvPr id="15" name="Text Placeholder 1023"/>
          <p:cNvSpPr>
            <a:spLocks noGrp="1"/>
          </p:cNvSpPr>
          <p:nvPr>
            <p:ph type="body" sz="quarter" idx="12" hasCustomPrompt="1"/>
          </p:nvPr>
        </p:nvSpPr>
        <p:spPr>
          <a:xfrm>
            <a:off x="972005" y="1436870"/>
            <a:ext cx="3865563" cy="166687"/>
          </a:xfrm>
          <a:prstGeom prst="rect">
            <a:avLst/>
          </a:prstGeom>
        </p:spPr>
        <p:txBody>
          <a:bodyPr lIns="0" tIns="0" rIns="0" bIns="0"/>
          <a:lstStyle>
            <a:lvl1pPr marL="0" indent="0">
              <a:buFontTx/>
              <a:buNone/>
              <a:defRPr kumimoji="0" lang="en-GB" sz="1150"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t>Date Month Year</a:t>
            </a:r>
            <a:endParaRPr lang="en-GB" dirty="0"/>
          </a:p>
        </p:txBody>
      </p:sp>
    </p:spTree>
    <p:extLst>
      <p:ext uri="{BB962C8B-B14F-4D97-AF65-F5344CB8AC3E}">
        <p14:creationId xmlns:p14="http://schemas.microsoft.com/office/powerpoint/2010/main" val="295198055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0" y="0"/>
            <a:ext cx="9893300" cy="6858000"/>
          </a:xfrm>
          <a:prstGeom prst="rect">
            <a:avLst/>
          </a:prstGeom>
          <a:solidFill>
            <a:srgbClr val="4E4E4E"/>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AutoShape 5"/>
          <p:cNvSpPr>
            <a:spLocks noChangeAspect="1" noChangeArrowheads="1" noTextEdit="1"/>
          </p:cNvSpPr>
          <p:nvPr userDrawn="1"/>
        </p:nvSpPr>
        <p:spPr bwMode="auto">
          <a:xfrm>
            <a:off x="0" y="220697"/>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7"/>
          <p:cNvSpPr>
            <a:spLocks/>
          </p:cNvSpPr>
          <p:nvPr userDrawn="1"/>
        </p:nvSpPr>
        <p:spPr bwMode="auto">
          <a:xfrm>
            <a:off x="0" y="217524"/>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6" name="Freeform 26"/>
          <p:cNvSpPr>
            <a:spLocks/>
          </p:cNvSpPr>
          <p:nvPr userDrawn="1"/>
        </p:nvSpPr>
        <p:spPr bwMode="auto">
          <a:xfrm>
            <a:off x="5513407" y="5867485"/>
            <a:ext cx="4197349" cy="861716"/>
          </a:xfrm>
          <a:custGeom>
            <a:avLst/>
            <a:gdLst>
              <a:gd name="T0" fmla="*/ 6 w 1326"/>
              <a:gd name="T1" fmla="*/ 272 h 272"/>
              <a:gd name="T2" fmla="*/ 1326 w 1326"/>
              <a:gd name="T3" fmla="*/ 272 h 272"/>
              <a:gd name="T4" fmla="*/ 1326 w 1326"/>
              <a:gd name="T5" fmla="*/ 0 h 272"/>
              <a:gd name="T6" fmla="*/ 304 w 1326"/>
              <a:gd name="T7" fmla="*/ 0 h 272"/>
              <a:gd name="T8" fmla="*/ 6 w 1326"/>
              <a:gd name="T9" fmla="*/ 225 h 272"/>
              <a:gd name="T10" fmla="*/ 0 w 1326"/>
              <a:gd name="T11" fmla="*/ 272 h 272"/>
              <a:gd name="T12" fmla="*/ 6 w 1326"/>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1326" h="272">
                <a:moveTo>
                  <a:pt x="6" y="272"/>
                </a:moveTo>
                <a:cubicBezTo>
                  <a:pt x="1326" y="272"/>
                  <a:pt x="1326" y="272"/>
                  <a:pt x="1326" y="272"/>
                </a:cubicBezTo>
                <a:cubicBezTo>
                  <a:pt x="1326" y="0"/>
                  <a:pt x="1326" y="0"/>
                  <a:pt x="1326" y="0"/>
                </a:cubicBezTo>
                <a:cubicBezTo>
                  <a:pt x="304" y="0"/>
                  <a:pt x="304" y="0"/>
                  <a:pt x="304" y="0"/>
                </a:cubicBezTo>
                <a:cubicBezTo>
                  <a:pt x="167" y="0"/>
                  <a:pt x="40" y="19"/>
                  <a:pt x="6" y="225"/>
                </a:cubicBezTo>
                <a:cubicBezTo>
                  <a:pt x="6" y="225"/>
                  <a:pt x="1" y="257"/>
                  <a:pt x="0" y="272"/>
                </a:cubicBezTo>
                <a:lnTo>
                  <a:pt x="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pic>
        <p:nvPicPr>
          <p:cNvPr id="4" name="Picture 3"/>
          <p:cNvPicPr>
            <a:picLocks noChangeAspect="1"/>
          </p:cNvPicPr>
          <p:nvPr userDrawn="1"/>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835009" y="6105226"/>
            <a:ext cx="2977902" cy="234696"/>
          </a:xfrm>
          <a:prstGeom prst="rect">
            <a:avLst/>
          </a:prstGeom>
        </p:spPr>
      </p:pic>
      <p:sp>
        <p:nvSpPr>
          <p:cNvPr id="7" name="TextBox 6"/>
          <p:cNvSpPr txBox="1"/>
          <p:nvPr userDrawn="1"/>
        </p:nvSpPr>
        <p:spPr>
          <a:xfrm>
            <a:off x="872989" y="2187417"/>
            <a:ext cx="3430747" cy="759439"/>
          </a:xfrm>
          <a:prstGeom prst="rect">
            <a:avLst/>
          </a:prstGeom>
          <a:noFill/>
        </p:spPr>
        <p:txBody>
          <a:bodyPr wrap="none" rtlCol="0">
            <a:spAutoFit/>
          </a:bodyPr>
          <a:lstStyle/>
          <a:p>
            <a:r>
              <a:rPr lang="en-GB" sz="4335" b="1" dirty="0" smtClean="0">
                <a:solidFill>
                  <a:prstClr val="white"/>
                </a:solidFill>
                <a:ea typeface="Verdana" panose="020B0604030504040204" pitchFamily="34" charset="0"/>
                <a:cs typeface="Verdana" panose="020B0604030504040204" pitchFamily="34" charset="0"/>
              </a:rPr>
              <a:t>Thank you</a:t>
            </a:r>
            <a:endParaRPr lang="en-GB" sz="4335" b="1" dirty="0">
              <a:solidFill>
                <a:prstClr val="white"/>
              </a:solidFill>
              <a:ea typeface="Verdana" panose="020B0604030504040204" pitchFamily="34" charset="0"/>
              <a:cs typeface="Verdana" panose="020B0604030504040204" pitchFamily="34" charset="0"/>
            </a:endParaRPr>
          </a:p>
        </p:txBody>
      </p:sp>
      <p:sp>
        <p:nvSpPr>
          <p:cNvPr id="12" name="Text Placeholder 11"/>
          <p:cNvSpPr>
            <a:spLocks noGrp="1"/>
          </p:cNvSpPr>
          <p:nvPr>
            <p:ph type="body" sz="quarter" idx="13" hasCustomPrompt="1"/>
          </p:nvPr>
        </p:nvSpPr>
        <p:spPr>
          <a:xfrm>
            <a:off x="3063766" y="683511"/>
            <a:ext cx="3017168" cy="183199"/>
          </a:xfrm>
          <a:prstGeom prst="rect">
            <a:avLst/>
          </a:prstGeom>
        </p:spPr>
        <p:txBody>
          <a:bodyPr lIns="0" tIns="0" rIns="0" bIns="0"/>
          <a:lstStyle>
            <a:lvl1pPr marL="0" indent="0">
              <a:spcBef>
                <a:spcPts val="0"/>
              </a:spcBef>
              <a:buNone/>
              <a:defRPr sz="1000" b="1" baseline="0">
                <a:solidFill>
                  <a:schemeClr val="bg1"/>
                </a:solidFill>
              </a:defRPr>
            </a:lvl1pPr>
            <a:lvl2pPr marL="0" indent="0">
              <a:buNone/>
              <a:defRPr sz="1000">
                <a:solidFill>
                  <a:schemeClr val="bg1"/>
                </a:solidFill>
              </a:defRPr>
            </a:lvl2pPr>
          </a:lstStyle>
          <a:p>
            <a:pPr lvl="0"/>
            <a:r>
              <a:rPr lang="en-US" dirty="0" smtClean="0"/>
              <a:t>NAME PERSON</a:t>
            </a:r>
          </a:p>
        </p:txBody>
      </p:sp>
      <p:sp>
        <p:nvSpPr>
          <p:cNvPr id="18" name="Text Placeholder 11"/>
          <p:cNvSpPr>
            <a:spLocks noGrp="1"/>
          </p:cNvSpPr>
          <p:nvPr>
            <p:ph type="body" sz="quarter" idx="14" hasCustomPrompt="1"/>
          </p:nvPr>
        </p:nvSpPr>
        <p:spPr>
          <a:xfrm>
            <a:off x="3063766" y="1058863"/>
            <a:ext cx="3017168" cy="544512"/>
          </a:xfrm>
          <a:prstGeom prst="rect">
            <a:avLst/>
          </a:prstGeom>
        </p:spPr>
        <p:txBody>
          <a:bodyPr lIns="0" tIns="0" rIns="0" bIns="0" anchor="b"/>
          <a:lstStyle>
            <a:lvl1pPr marL="0" indent="0">
              <a:spcBef>
                <a:spcPts val="0"/>
              </a:spcBef>
              <a:buNone/>
              <a:defRPr sz="1000" b="0" baseline="0">
                <a:solidFill>
                  <a:schemeClr val="bg1"/>
                </a:solidFill>
              </a:defRPr>
            </a:lvl1pPr>
          </a:lstStyle>
          <a:p>
            <a:pPr lvl="0"/>
            <a:r>
              <a:rPr lang="en-US" dirty="0" smtClean="0"/>
              <a:t>M +44 (0) 000 000 000</a:t>
            </a:r>
          </a:p>
          <a:p>
            <a:pPr lvl="0"/>
            <a:r>
              <a:rPr lang="en-US" dirty="0" smtClean="0"/>
              <a:t>T +44 (0) 000 000 000</a:t>
            </a:r>
          </a:p>
          <a:p>
            <a:pPr lvl="0"/>
            <a:r>
              <a:rPr lang="en-US" dirty="0" smtClean="0"/>
              <a:t>E name.person@macmillan.com</a:t>
            </a:r>
          </a:p>
        </p:txBody>
      </p:sp>
      <p:sp>
        <p:nvSpPr>
          <p:cNvPr id="13" name="TextBox 12"/>
          <p:cNvSpPr txBox="1"/>
          <p:nvPr userDrawn="1"/>
        </p:nvSpPr>
        <p:spPr>
          <a:xfrm>
            <a:off x="973139" y="683511"/>
            <a:ext cx="1615203" cy="307777"/>
          </a:xfrm>
          <a:prstGeom prst="rect">
            <a:avLst/>
          </a:prstGeom>
          <a:noFill/>
        </p:spPr>
        <p:txBody>
          <a:bodyPr wrap="square" lIns="0" tIns="0" rIns="0" bIns="0" rtlCol="0">
            <a:spAutoFit/>
          </a:bodyPr>
          <a:lstStyle/>
          <a:p>
            <a:pPr>
              <a:buFont typeface="Arial" panose="020B0604020202020204" pitchFamily="34" charset="0"/>
              <a:buNone/>
            </a:pPr>
            <a:r>
              <a:rPr lang="en-GB" sz="1000" dirty="0" smtClean="0">
                <a:solidFill>
                  <a:prstClr val="white"/>
                </a:solidFill>
              </a:rPr>
              <a:t>For more information</a:t>
            </a:r>
          </a:p>
          <a:p>
            <a:pPr>
              <a:buFont typeface="Arial" panose="020B0604020202020204" pitchFamily="34" charset="0"/>
              <a:buNone/>
            </a:pPr>
            <a:r>
              <a:rPr lang="en-GB" sz="1000" dirty="0" smtClean="0">
                <a:solidFill>
                  <a:prstClr val="white"/>
                </a:solidFill>
              </a:rPr>
              <a:t>Please contact</a:t>
            </a:r>
          </a:p>
        </p:txBody>
      </p:sp>
      <p:sp>
        <p:nvSpPr>
          <p:cNvPr id="17" name="Text Placeholder 11"/>
          <p:cNvSpPr>
            <a:spLocks noGrp="1"/>
          </p:cNvSpPr>
          <p:nvPr>
            <p:ph type="body" sz="quarter" idx="15" hasCustomPrompt="1"/>
          </p:nvPr>
        </p:nvSpPr>
        <p:spPr>
          <a:xfrm>
            <a:off x="3063766" y="866675"/>
            <a:ext cx="3017168" cy="192187"/>
          </a:xfrm>
          <a:prstGeom prst="rect">
            <a:avLst/>
          </a:prstGeom>
        </p:spPr>
        <p:txBody>
          <a:bodyPr lIns="0" tIns="0" rIns="0" bIns="0"/>
          <a:lstStyle>
            <a:lvl1pPr marL="0" indent="0">
              <a:spcBef>
                <a:spcPts val="0"/>
              </a:spcBef>
              <a:buNone/>
              <a:defRPr sz="1000" b="0" baseline="0">
                <a:solidFill>
                  <a:schemeClr val="bg1"/>
                </a:solidFill>
              </a:defRPr>
            </a:lvl1pPr>
            <a:lvl2pPr marL="0" indent="0">
              <a:buNone/>
              <a:defRPr sz="1000">
                <a:solidFill>
                  <a:schemeClr val="bg1"/>
                </a:solidFill>
              </a:defRPr>
            </a:lvl2pPr>
          </a:lstStyle>
          <a:p>
            <a:pPr lvl="0"/>
            <a:r>
              <a:rPr lang="en-US" dirty="0" smtClean="0"/>
              <a:t>Job Title</a:t>
            </a:r>
          </a:p>
        </p:txBody>
      </p:sp>
    </p:spTree>
    <p:extLst>
      <p:ext uri="{BB962C8B-B14F-4D97-AF65-F5344CB8AC3E}">
        <p14:creationId xmlns:p14="http://schemas.microsoft.com/office/powerpoint/2010/main" val="105417521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normAutofit/>
          </a:bodyPr>
          <a:lstStyle>
            <a:lvl1pPr>
              <a:defRPr sz="2400">
                <a:latin typeface="Calibri" pitchFamily="34" charset="0"/>
              </a:defRPr>
            </a:lvl1pPr>
            <a:lvl2pPr>
              <a:defRPr sz="24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95064" y="6356361"/>
            <a:ext cx="2310289" cy="365125"/>
          </a:xfrm>
          <a:prstGeom prst="rect">
            <a:avLst/>
          </a:prstGeom>
        </p:spPr>
        <p:txBody>
          <a:bodyPr/>
          <a:lstStyle/>
          <a:p>
            <a:fld id="{F48ED988-75AF-40DA-BE1F-FCD3EE387509}" type="datetimeFigureOut">
              <a:rPr lang="en-GB" smtClean="0">
                <a:solidFill>
                  <a:prstClr val="black">
                    <a:tint val="75000"/>
                  </a:prstClr>
                </a:solidFill>
              </a:rPr>
              <a:pPr/>
              <a:t>05/06/2018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59956F-D8FB-4FAE-A2E8-5AAEE1AAB7F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8960723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pPr algn="r"/>
            <a:r>
              <a:rPr lang="en-GB" dirty="0" smtClean="0">
                <a:solidFill>
                  <a:srgbClr val="000000">
                    <a:tint val="75000"/>
                  </a:srgbClr>
                </a:solidFill>
              </a:rPr>
              <a:t>www.nile-elt.com</a:t>
            </a:r>
            <a:endParaRPr lang="en-GB" dirty="0">
              <a:solidFill>
                <a:srgbClr val="000000">
                  <a:tint val="75000"/>
                </a:srgbClr>
              </a:solidFill>
            </a:endParaRPr>
          </a:p>
        </p:txBody>
      </p:sp>
    </p:spTree>
    <p:extLst>
      <p:ext uri="{BB962C8B-B14F-4D97-AF65-F5344CB8AC3E}">
        <p14:creationId xmlns:p14="http://schemas.microsoft.com/office/powerpoint/2010/main" val="65033928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Cover 3 (Insert Picture)">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4763" y="0"/>
            <a:ext cx="9898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33" b="1"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smtClean="0"/>
              <a:t>HEADLINE GOES HERE</a:t>
            </a:r>
            <a:endParaRPr lang="en-GB" dirty="0"/>
          </a:p>
        </p:txBody>
      </p:sp>
      <p:sp>
        <p:nvSpPr>
          <p:cNvPr id="17"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44"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err="1" smtClean="0"/>
              <a:t>Subheadline</a:t>
            </a:r>
            <a:r>
              <a:rPr lang="en-US" dirty="0" smtClean="0"/>
              <a:t> goes here</a:t>
            </a:r>
            <a:endParaRPr lang="en-GB" dirty="0"/>
          </a:p>
        </p:txBody>
      </p:sp>
      <p:sp>
        <p:nvSpPr>
          <p:cNvPr id="18" name="Text Placeholder 1023"/>
          <p:cNvSpPr>
            <a:spLocks noGrp="1"/>
          </p:cNvSpPr>
          <p:nvPr>
            <p:ph type="body" sz="quarter" idx="12" hasCustomPrompt="1"/>
          </p:nvPr>
        </p:nvSpPr>
        <p:spPr>
          <a:xfrm>
            <a:off x="972000" y="1436836"/>
            <a:ext cx="3865563" cy="166687"/>
          </a:xfrm>
          <a:prstGeom prst="rect">
            <a:avLst/>
          </a:prstGeom>
        </p:spPr>
        <p:txBody>
          <a:bodyPr lIns="0" tIns="0" rIns="0" bIns="0"/>
          <a:lstStyle>
            <a:lvl1pPr marL="0" indent="0">
              <a:buFontTx/>
              <a:buNone/>
              <a:defRPr kumimoji="0" lang="en-GB" sz="1150"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t>Date Month Year</a:t>
            </a:r>
            <a:endParaRPr lang="en-GB" dirty="0"/>
          </a:p>
        </p:txBody>
      </p:sp>
    </p:spTree>
    <p:extLst>
      <p:ext uri="{BB962C8B-B14F-4D97-AF65-F5344CB8AC3E}">
        <p14:creationId xmlns:p14="http://schemas.microsoft.com/office/powerpoint/2010/main" val="35276441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9" name="Text Placeholder 29"/>
          <p:cNvSpPr>
            <a:spLocks noGrp="1"/>
          </p:cNvSpPr>
          <p:nvPr>
            <p:ph type="body" sz="quarter" idx="11" hasCustomPrompt="1"/>
          </p:nvPr>
        </p:nvSpPr>
        <p:spPr>
          <a:xfrm>
            <a:off x="972001" y="810279"/>
            <a:ext cx="7956100" cy="312737"/>
          </a:xfrm>
          <a:prstGeom prst="rect">
            <a:avLst/>
          </a:prstGeom>
        </p:spPr>
        <p:txBody>
          <a:bodyPr lIns="0" tIns="0" rIns="0" bIns="0">
            <a:noAutofit/>
          </a:bodyPr>
          <a:lstStyle>
            <a:lvl1pPr marL="0" indent="0">
              <a:buFontTx/>
              <a:buNone/>
              <a:defRPr kumimoji="0" lang="en-GB" sz="2400" b="0" i="0" u="none" strike="noStrike" kern="1200" cap="none" normalizeH="0" baseline="0" dirty="0">
                <a:ln>
                  <a:noFill/>
                </a:ln>
                <a:solidFill>
                  <a:schemeClr val="tx2"/>
                </a:solidFill>
                <a:effectLst/>
                <a:latin typeface="Calibri" pitchFamily="34" charset="0"/>
                <a:ea typeface="+mn-ea"/>
                <a:cs typeface="Arial" pitchFamily="34" charset="0"/>
              </a:defRPr>
            </a:lvl1pPr>
          </a:lstStyle>
          <a:p>
            <a:pPr lvl="0"/>
            <a:r>
              <a:rPr lang="en-US" dirty="0" smtClean="0"/>
              <a:t>Subheading goes here</a:t>
            </a:r>
            <a:endParaRPr lang="en-GB" dirty="0"/>
          </a:p>
        </p:txBody>
      </p:sp>
      <p:sp>
        <p:nvSpPr>
          <p:cNvPr id="5" name="Footer Placeholder 4"/>
          <p:cNvSpPr>
            <a:spLocks noGrp="1"/>
          </p:cNvSpPr>
          <p:nvPr>
            <p:ph type="ftr" sz="quarter" idx="12"/>
          </p:nvPr>
        </p:nvSpPr>
        <p:spPr/>
        <p:txBody>
          <a:bodyPr/>
          <a:lstStyle/>
          <a:p>
            <a:r>
              <a:rPr lang="en-GB" dirty="0" smtClean="0">
                <a:solidFill>
                  <a:srgbClr val="000000">
                    <a:tint val="75000"/>
                  </a:srgbClr>
                </a:solidFill>
              </a:rPr>
              <a:t>Presentation heading | Date Month Year</a:t>
            </a:r>
          </a:p>
        </p:txBody>
      </p:sp>
      <p:sp>
        <p:nvSpPr>
          <p:cNvPr id="9" name="Text Placeholder 8"/>
          <p:cNvSpPr>
            <a:spLocks noGrp="1"/>
          </p:cNvSpPr>
          <p:nvPr>
            <p:ph type="body" sz="quarter" idx="13"/>
          </p:nvPr>
        </p:nvSpPr>
        <p:spPr>
          <a:xfrm>
            <a:off x="971550" y="1603375"/>
            <a:ext cx="7956550" cy="45481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itle 9"/>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41010579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3/4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1" name="Text Placeholder 29"/>
          <p:cNvSpPr>
            <a:spLocks noGrp="1"/>
          </p:cNvSpPr>
          <p:nvPr>
            <p:ph type="body" sz="quarter" idx="12" hasCustomPrompt="1"/>
          </p:nvPr>
        </p:nvSpPr>
        <p:spPr>
          <a:xfrm>
            <a:off x="972000" y="810273"/>
            <a:ext cx="797515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smtClean="0"/>
              <a:t>Subheading goes here</a:t>
            </a:r>
            <a:endParaRPr lang="en-GB" dirty="0"/>
          </a:p>
        </p:txBody>
      </p:sp>
      <p:sp>
        <p:nvSpPr>
          <p:cNvPr id="6" name="Footer Placeholder 5"/>
          <p:cNvSpPr>
            <a:spLocks noGrp="1"/>
          </p:cNvSpPr>
          <p:nvPr>
            <p:ph type="ftr" sz="quarter" idx="13"/>
          </p:nvPr>
        </p:nvSpPr>
        <p:spPr/>
        <p:txBody>
          <a:bodyPr/>
          <a:lstStyle/>
          <a:p>
            <a:r>
              <a:rPr lang="en-GB" dirty="0" smtClean="0"/>
              <a:t>Presentation heading | Date Month Year</a:t>
            </a:r>
          </a:p>
        </p:txBody>
      </p:sp>
      <p:sp>
        <p:nvSpPr>
          <p:cNvPr id="10" name="Title 9"/>
          <p:cNvSpPr>
            <a:spLocks noGrp="1"/>
          </p:cNvSpPr>
          <p:nvPr>
            <p:ph type="title"/>
          </p:nvPr>
        </p:nvSpPr>
        <p:spPr/>
        <p:txBody>
          <a:bodyPr/>
          <a:lstStyle/>
          <a:p>
            <a:r>
              <a:rPr lang="en-US" smtClean="0"/>
              <a:t>Click to edit Master title style</a:t>
            </a:r>
            <a:endParaRPr lang="en-GB"/>
          </a:p>
        </p:txBody>
      </p:sp>
      <p:sp>
        <p:nvSpPr>
          <p:cNvPr id="13" name="Text Placeholder 12"/>
          <p:cNvSpPr>
            <a:spLocks noGrp="1"/>
          </p:cNvSpPr>
          <p:nvPr>
            <p:ph type="body" sz="quarter" idx="14"/>
          </p:nvPr>
        </p:nvSpPr>
        <p:spPr>
          <a:xfrm>
            <a:off x="971550" y="1603375"/>
            <a:ext cx="3802063" cy="4548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Picture Placeholder 14"/>
          <p:cNvSpPr>
            <a:spLocks noGrp="1"/>
          </p:cNvSpPr>
          <p:nvPr>
            <p:ph type="pic" sz="quarter" idx="15"/>
          </p:nvPr>
        </p:nvSpPr>
        <p:spPr>
          <a:xfrm>
            <a:off x="5129213" y="1603375"/>
            <a:ext cx="3817937" cy="4548188"/>
          </a:xfrm>
        </p:spPr>
        <p:txBody>
          <a:bodyPr/>
          <a:lstStyle/>
          <a:p>
            <a:r>
              <a:rPr lang="en-US" dirty="0" smtClean="0"/>
              <a:t>Click icon to add picture</a:t>
            </a:r>
            <a:endParaRPr lang="en-GB" dirty="0"/>
          </a:p>
        </p:txBody>
      </p:sp>
    </p:spTree>
    <p:extLst>
      <p:ext uri="{BB962C8B-B14F-4D97-AF65-F5344CB8AC3E}">
        <p14:creationId xmlns:p14="http://schemas.microsoft.com/office/powerpoint/2010/main" val="135850665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objec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4" name="Text Placeholder 29"/>
          <p:cNvSpPr>
            <a:spLocks noGrp="1"/>
          </p:cNvSpPr>
          <p:nvPr>
            <p:ph type="body" sz="quarter" idx="11" hasCustomPrompt="1"/>
          </p:nvPr>
        </p:nvSpPr>
        <p:spPr>
          <a:xfrm>
            <a:off x="972001" y="810279"/>
            <a:ext cx="7956100" cy="312737"/>
          </a:xfrm>
          <a:prstGeom prst="rect">
            <a:avLst/>
          </a:prstGeom>
        </p:spPr>
        <p:txBody>
          <a:bodyPr lIns="0" tIns="0" rIns="0" bIns="0">
            <a:noAutofit/>
          </a:bodyPr>
          <a:lstStyle>
            <a:lvl1pPr marL="0" indent="0">
              <a:buFontTx/>
              <a:buNone/>
              <a:defRPr kumimoji="0" lang="en-GB" sz="2400" b="0" i="0" u="none" strike="noStrike" kern="1200" cap="none" normalizeH="0" baseline="0" dirty="0">
                <a:ln>
                  <a:noFill/>
                </a:ln>
                <a:solidFill>
                  <a:schemeClr val="tx2"/>
                </a:solidFill>
                <a:effectLst/>
                <a:latin typeface="Calibri" pitchFamily="34" charset="0"/>
                <a:ea typeface="+mn-ea"/>
                <a:cs typeface="Arial" pitchFamily="34" charset="0"/>
              </a:defRPr>
            </a:lvl1pPr>
          </a:lstStyle>
          <a:p>
            <a:pPr lvl="0"/>
            <a:r>
              <a:rPr lang="en-US" dirty="0" smtClean="0"/>
              <a:t>Subheading goes here</a:t>
            </a:r>
            <a:endParaRPr lang="en-GB" dirty="0"/>
          </a:p>
        </p:txBody>
      </p:sp>
      <p:sp>
        <p:nvSpPr>
          <p:cNvPr id="4" name="Title 3"/>
          <p:cNvSpPr>
            <a:spLocks noGrp="1"/>
          </p:cNvSpPr>
          <p:nvPr>
            <p:ph type="title"/>
          </p:nvPr>
        </p:nvSpPr>
        <p:spPr/>
        <p:txBody>
          <a:bodyPr/>
          <a:lstStyle/>
          <a:p>
            <a:r>
              <a:rPr lang="en-US" dirty="0" smtClean="0"/>
              <a:t>Click to edit Master title style</a:t>
            </a:r>
            <a:endParaRPr lang="en-GB" dirty="0"/>
          </a:p>
        </p:txBody>
      </p:sp>
      <p:sp>
        <p:nvSpPr>
          <p:cNvPr id="5" name="Footer Placeholder 4"/>
          <p:cNvSpPr>
            <a:spLocks noGrp="1"/>
          </p:cNvSpPr>
          <p:nvPr>
            <p:ph type="ftr" sz="quarter" idx="12"/>
          </p:nvPr>
        </p:nvSpPr>
        <p:spPr/>
        <p:txBody>
          <a:bodyPr/>
          <a:lstStyle/>
          <a:p>
            <a:r>
              <a:rPr lang="en-GB" dirty="0" smtClean="0">
                <a:solidFill>
                  <a:srgbClr val="000000">
                    <a:tint val="75000"/>
                  </a:srgbClr>
                </a:solidFill>
              </a:rPr>
              <a:t>Presentation heading | Date Month Year</a:t>
            </a:r>
          </a:p>
        </p:txBody>
      </p:sp>
      <p:sp>
        <p:nvSpPr>
          <p:cNvPr id="7" name="Text Placeholder 6"/>
          <p:cNvSpPr>
            <a:spLocks noGrp="1"/>
          </p:cNvSpPr>
          <p:nvPr>
            <p:ph type="body" sz="quarter" idx="13"/>
          </p:nvPr>
        </p:nvSpPr>
        <p:spPr>
          <a:xfrm>
            <a:off x="971568" y="1603375"/>
            <a:ext cx="3802063" cy="4548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6"/>
          <p:cNvSpPr>
            <a:spLocks noGrp="1"/>
          </p:cNvSpPr>
          <p:nvPr>
            <p:ph type="body" sz="quarter" idx="14"/>
          </p:nvPr>
        </p:nvSpPr>
        <p:spPr>
          <a:xfrm>
            <a:off x="5129232" y="1603375"/>
            <a:ext cx="3802063" cy="4548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6835920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3/4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1" name="Text Placeholder 29"/>
          <p:cNvSpPr>
            <a:spLocks noGrp="1"/>
          </p:cNvSpPr>
          <p:nvPr>
            <p:ph type="body" sz="quarter" idx="12" hasCustomPrompt="1"/>
          </p:nvPr>
        </p:nvSpPr>
        <p:spPr>
          <a:xfrm>
            <a:off x="971999" y="810279"/>
            <a:ext cx="7975151"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smtClean="0"/>
              <a:t>Subheading goes here</a:t>
            </a:r>
            <a:endParaRPr lang="en-GB" dirty="0"/>
          </a:p>
        </p:txBody>
      </p:sp>
      <p:sp>
        <p:nvSpPr>
          <p:cNvPr id="6" name="Footer Placeholder 5"/>
          <p:cNvSpPr>
            <a:spLocks noGrp="1"/>
          </p:cNvSpPr>
          <p:nvPr>
            <p:ph type="ftr" sz="quarter" idx="13"/>
          </p:nvPr>
        </p:nvSpPr>
        <p:spPr/>
        <p:txBody>
          <a:bodyPr/>
          <a:lstStyle/>
          <a:p>
            <a:r>
              <a:rPr lang="en-GB" dirty="0" smtClean="0">
                <a:solidFill>
                  <a:srgbClr val="000000">
                    <a:tint val="75000"/>
                  </a:srgbClr>
                </a:solidFill>
              </a:rPr>
              <a:t>Presentation heading | Date Month Year</a:t>
            </a:r>
          </a:p>
        </p:txBody>
      </p:sp>
      <p:sp>
        <p:nvSpPr>
          <p:cNvPr id="10" name="Title 9"/>
          <p:cNvSpPr>
            <a:spLocks noGrp="1"/>
          </p:cNvSpPr>
          <p:nvPr>
            <p:ph type="title"/>
          </p:nvPr>
        </p:nvSpPr>
        <p:spPr/>
        <p:txBody>
          <a:bodyPr/>
          <a:lstStyle/>
          <a:p>
            <a:r>
              <a:rPr lang="en-US" smtClean="0"/>
              <a:t>Click to edit Master title style</a:t>
            </a:r>
            <a:endParaRPr lang="en-GB"/>
          </a:p>
        </p:txBody>
      </p:sp>
      <p:sp>
        <p:nvSpPr>
          <p:cNvPr id="13" name="Text Placeholder 12"/>
          <p:cNvSpPr>
            <a:spLocks noGrp="1"/>
          </p:cNvSpPr>
          <p:nvPr>
            <p:ph type="body" sz="quarter" idx="14"/>
          </p:nvPr>
        </p:nvSpPr>
        <p:spPr>
          <a:xfrm>
            <a:off x="971568" y="1603375"/>
            <a:ext cx="3802063" cy="4548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Picture Placeholder 14"/>
          <p:cNvSpPr>
            <a:spLocks noGrp="1"/>
          </p:cNvSpPr>
          <p:nvPr>
            <p:ph type="pic" sz="quarter" idx="15"/>
          </p:nvPr>
        </p:nvSpPr>
        <p:spPr>
          <a:xfrm>
            <a:off x="5129214" y="1603375"/>
            <a:ext cx="3817938" cy="4548188"/>
          </a:xfrm>
        </p:spPr>
        <p:txBody>
          <a:bodyPr/>
          <a:lstStyle/>
          <a:p>
            <a:r>
              <a:rPr lang="en-US" dirty="0" smtClean="0"/>
              <a:t>Click icon to add picture</a:t>
            </a:r>
            <a:endParaRPr lang="en-GB" dirty="0"/>
          </a:p>
        </p:txBody>
      </p:sp>
    </p:spTree>
    <p:extLst>
      <p:ext uri="{BB962C8B-B14F-4D97-AF65-F5344CB8AC3E}">
        <p14:creationId xmlns:p14="http://schemas.microsoft.com/office/powerpoint/2010/main" val="230700985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9" name="Text Placeholder 29"/>
          <p:cNvSpPr>
            <a:spLocks noGrp="1"/>
          </p:cNvSpPr>
          <p:nvPr>
            <p:ph type="body" sz="quarter" idx="11" hasCustomPrompt="1"/>
          </p:nvPr>
        </p:nvSpPr>
        <p:spPr>
          <a:xfrm>
            <a:off x="972001" y="810279"/>
            <a:ext cx="795610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smtClean="0"/>
              <a:t>Subheading goes here</a:t>
            </a:r>
            <a:endParaRPr lang="en-GB" dirty="0"/>
          </a:p>
        </p:txBody>
      </p:sp>
      <p:sp>
        <p:nvSpPr>
          <p:cNvPr id="4" name="Title 3"/>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2"/>
          </p:nvPr>
        </p:nvSpPr>
        <p:spPr/>
        <p:txBody>
          <a:bodyPr/>
          <a:lstStyle/>
          <a:p>
            <a:r>
              <a:rPr lang="en-GB" dirty="0" smtClean="0">
                <a:solidFill>
                  <a:srgbClr val="000000">
                    <a:tint val="75000"/>
                  </a:srgbClr>
                </a:solidFill>
              </a:rPr>
              <a:t>Presentation heading | Date Month Year</a:t>
            </a:r>
          </a:p>
        </p:txBody>
      </p:sp>
      <p:sp>
        <p:nvSpPr>
          <p:cNvPr id="9" name="Text Placeholder 8"/>
          <p:cNvSpPr>
            <a:spLocks noGrp="1"/>
          </p:cNvSpPr>
          <p:nvPr>
            <p:ph type="body" sz="quarter" idx="13"/>
          </p:nvPr>
        </p:nvSpPr>
        <p:spPr>
          <a:xfrm>
            <a:off x="971556" y="1603375"/>
            <a:ext cx="6091238" cy="4548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7"/>
          <p:cNvSpPr>
            <a:spLocks noGrp="1"/>
          </p:cNvSpPr>
          <p:nvPr>
            <p:ph type="body" sz="quarter" idx="14" hasCustomPrompt="1"/>
          </p:nvPr>
        </p:nvSpPr>
        <p:spPr>
          <a:xfrm>
            <a:off x="7185025" y="4460875"/>
            <a:ext cx="1743075" cy="1690688"/>
          </a:xfrm>
        </p:spPr>
        <p:txBody>
          <a:bodyPr anchor="b">
            <a:noAutofit/>
          </a:bodyPr>
          <a:lstStyle>
            <a:lvl1pPr>
              <a:defRPr sz="1200" b="0">
                <a:solidFill>
                  <a:srgbClr val="4E4E4E"/>
                </a:solidFill>
              </a:defRPr>
            </a:lvl1pPr>
            <a:lvl2pPr>
              <a:defRPr sz="1200"/>
            </a:lvl2pPr>
            <a:lvl3pPr>
              <a:defRPr sz="1200"/>
            </a:lvl3pPr>
            <a:lvl4pPr>
              <a:defRPr sz="1200"/>
            </a:lvl4pPr>
            <a:lvl5pPr>
              <a:defRPr sz="1200"/>
            </a:lvl5pPr>
          </a:lstStyle>
          <a:p>
            <a:pPr lvl="0"/>
            <a:r>
              <a:rPr lang="en-US" dirty="0" smtClean="0"/>
              <a:t>Second level</a:t>
            </a:r>
          </a:p>
        </p:txBody>
      </p:sp>
    </p:spTree>
    <p:extLst>
      <p:ext uri="{BB962C8B-B14F-4D97-AF65-F5344CB8AC3E}">
        <p14:creationId xmlns:p14="http://schemas.microsoft.com/office/powerpoint/2010/main" val="5131968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9" name="Text Placeholder 29"/>
          <p:cNvSpPr>
            <a:spLocks noGrp="1"/>
          </p:cNvSpPr>
          <p:nvPr>
            <p:ph type="body" sz="quarter" idx="11" hasCustomPrompt="1"/>
          </p:nvPr>
        </p:nvSpPr>
        <p:spPr>
          <a:xfrm>
            <a:off x="972001" y="810279"/>
            <a:ext cx="795610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smtClean="0"/>
              <a:t>Subheading goes here</a:t>
            </a:r>
            <a:endParaRPr lang="en-GB" dirty="0"/>
          </a:p>
        </p:txBody>
      </p:sp>
      <p:sp>
        <p:nvSpPr>
          <p:cNvPr id="4" name="Title 3"/>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2"/>
          </p:nvPr>
        </p:nvSpPr>
        <p:spPr/>
        <p:txBody>
          <a:bodyPr/>
          <a:lstStyle/>
          <a:p>
            <a:r>
              <a:rPr lang="en-GB" dirty="0" smtClean="0">
                <a:solidFill>
                  <a:srgbClr val="000000">
                    <a:tint val="75000"/>
                  </a:srgbClr>
                </a:solidFill>
              </a:rPr>
              <a:t>Presentation heading | Date Month Year</a:t>
            </a:r>
          </a:p>
        </p:txBody>
      </p:sp>
    </p:spTree>
    <p:extLst>
      <p:ext uri="{BB962C8B-B14F-4D97-AF65-F5344CB8AC3E}">
        <p14:creationId xmlns:p14="http://schemas.microsoft.com/office/powerpoint/2010/main" val="193969684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ver 4 (Dark)">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4761" y="0"/>
            <a:ext cx="9898063" cy="6858000"/>
          </a:xfrm>
          <a:prstGeom prst="rect">
            <a:avLst/>
          </a:prstGeom>
          <a:solidFill>
            <a:srgbClr val="4E4E4E"/>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AutoShape 5"/>
          <p:cNvSpPr>
            <a:spLocks noChangeAspect="1" noChangeArrowheads="1" noTextEdit="1"/>
          </p:cNvSpPr>
          <p:nvPr userDrawn="1"/>
        </p:nvSpPr>
        <p:spPr bwMode="auto">
          <a:xfrm>
            <a:off x="0" y="220697"/>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7"/>
          <p:cNvSpPr>
            <a:spLocks/>
          </p:cNvSpPr>
          <p:nvPr userDrawn="1"/>
        </p:nvSpPr>
        <p:spPr bwMode="auto">
          <a:xfrm>
            <a:off x="0" y="217524"/>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6" name="Freeform 26"/>
          <p:cNvSpPr>
            <a:spLocks/>
          </p:cNvSpPr>
          <p:nvPr userDrawn="1"/>
        </p:nvSpPr>
        <p:spPr bwMode="auto">
          <a:xfrm>
            <a:off x="5513407" y="5867485"/>
            <a:ext cx="4197349" cy="861716"/>
          </a:xfrm>
          <a:custGeom>
            <a:avLst/>
            <a:gdLst>
              <a:gd name="T0" fmla="*/ 6 w 1326"/>
              <a:gd name="T1" fmla="*/ 272 h 272"/>
              <a:gd name="T2" fmla="*/ 1326 w 1326"/>
              <a:gd name="T3" fmla="*/ 272 h 272"/>
              <a:gd name="T4" fmla="*/ 1326 w 1326"/>
              <a:gd name="T5" fmla="*/ 0 h 272"/>
              <a:gd name="T6" fmla="*/ 304 w 1326"/>
              <a:gd name="T7" fmla="*/ 0 h 272"/>
              <a:gd name="T8" fmla="*/ 6 w 1326"/>
              <a:gd name="T9" fmla="*/ 225 h 272"/>
              <a:gd name="T10" fmla="*/ 0 w 1326"/>
              <a:gd name="T11" fmla="*/ 272 h 272"/>
              <a:gd name="T12" fmla="*/ 6 w 1326"/>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1326" h="272">
                <a:moveTo>
                  <a:pt x="6" y="272"/>
                </a:moveTo>
                <a:cubicBezTo>
                  <a:pt x="1326" y="272"/>
                  <a:pt x="1326" y="272"/>
                  <a:pt x="1326" y="272"/>
                </a:cubicBezTo>
                <a:cubicBezTo>
                  <a:pt x="1326" y="0"/>
                  <a:pt x="1326" y="0"/>
                  <a:pt x="1326" y="0"/>
                </a:cubicBezTo>
                <a:cubicBezTo>
                  <a:pt x="304" y="0"/>
                  <a:pt x="304" y="0"/>
                  <a:pt x="304" y="0"/>
                </a:cubicBezTo>
                <a:cubicBezTo>
                  <a:pt x="167" y="0"/>
                  <a:pt x="40" y="19"/>
                  <a:pt x="6" y="225"/>
                </a:cubicBezTo>
                <a:cubicBezTo>
                  <a:pt x="6" y="225"/>
                  <a:pt x="1" y="257"/>
                  <a:pt x="0" y="272"/>
                </a:cubicBezTo>
                <a:lnTo>
                  <a:pt x="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8" name="Text Placeholder 26"/>
          <p:cNvSpPr>
            <a:spLocks noGrp="1"/>
          </p:cNvSpPr>
          <p:nvPr>
            <p:ph type="body" sz="quarter" idx="10" hasCustomPrompt="1"/>
          </p:nvPr>
        </p:nvSpPr>
        <p:spPr>
          <a:xfrm>
            <a:off x="972000" y="642511"/>
            <a:ext cx="7084390" cy="344985"/>
          </a:xfrm>
          <a:prstGeom prst="rect">
            <a:avLst/>
          </a:prstGeom>
        </p:spPr>
        <p:txBody>
          <a:bodyPr lIns="0" tIns="0" rIns="0" bIns="0"/>
          <a:lstStyle>
            <a:lvl1pPr marL="0" indent="0">
              <a:buFontTx/>
              <a:buNone/>
              <a:defRPr kumimoji="0" lang="en-GB" sz="2233" b="1"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smtClean="0"/>
              <a:t>HEADLINE GOES HERE</a:t>
            </a:r>
            <a:endParaRPr lang="en-GB" dirty="0"/>
          </a:p>
        </p:txBody>
      </p:sp>
      <p:sp>
        <p:nvSpPr>
          <p:cNvPr id="19" name="Text Placeholder 29"/>
          <p:cNvSpPr>
            <a:spLocks noGrp="1"/>
          </p:cNvSpPr>
          <p:nvPr>
            <p:ph type="body" sz="quarter" idx="11" hasCustomPrompt="1"/>
          </p:nvPr>
        </p:nvSpPr>
        <p:spPr>
          <a:xfrm>
            <a:off x="972000" y="971677"/>
            <a:ext cx="7084390" cy="312737"/>
          </a:xfrm>
          <a:prstGeom prst="rect">
            <a:avLst/>
          </a:prstGeom>
        </p:spPr>
        <p:txBody>
          <a:bodyPr lIns="0" tIns="0" rIns="0" bIns="0"/>
          <a:lstStyle>
            <a:lvl1pPr marL="0" indent="0">
              <a:buFontTx/>
              <a:buNone/>
              <a:defRPr kumimoji="0" lang="en-GB" sz="2044"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err="1" smtClean="0"/>
              <a:t>Subheadline</a:t>
            </a:r>
            <a:r>
              <a:rPr lang="en-US" dirty="0" smtClean="0"/>
              <a:t> goes here</a:t>
            </a:r>
            <a:endParaRPr lang="en-GB" dirty="0"/>
          </a:p>
        </p:txBody>
      </p:sp>
      <p:sp>
        <p:nvSpPr>
          <p:cNvPr id="20" name="Text Placeholder 1023"/>
          <p:cNvSpPr>
            <a:spLocks noGrp="1"/>
          </p:cNvSpPr>
          <p:nvPr>
            <p:ph type="body" sz="quarter" idx="12" hasCustomPrompt="1"/>
          </p:nvPr>
        </p:nvSpPr>
        <p:spPr>
          <a:xfrm>
            <a:off x="972005" y="1436870"/>
            <a:ext cx="3865563" cy="166687"/>
          </a:xfrm>
          <a:prstGeom prst="rect">
            <a:avLst/>
          </a:prstGeom>
        </p:spPr>
        <p:txBody>
          <a:bodyPr lIns="0" tIns="0" rIns="0" bIns="0"/>
          <a:lstStyle>
            <a:lvl1pPr marL="0" indent="0">
              <a:buFontTx/>
              <a:buNone/>
              <a:defRPr kumimoji="0" lang="en-GB" sz="1150"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t>Date Month Year</a:t>
            </a:r>
            <a:endParaRPr lang="en-GB" dirty="0"/>
          </a:p>
        </p:txBody>
      </p:sp>
    </p:spTree>
    <p:extLst>
      <p:ext uri="{BB962C8B-B14F-4D97-AF65-F5344CB8AC3E}">
        <p14:creationId xmlns:p14="http://schemas.microsoft.com/office/powerpoint/2010/main" val="412392819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 4 (Light)">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4761" y="0"/>
            <a:ext cx="9898063" cy="6858000"/>
          </a:xfrm>
          <a:prstGeom prst="rect">
            <a:avLst/>
          </a:prstGeom>
          <a:solidFill>
            <a:srgbClr val="DEDEDE"/>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AutoShape 5"/>
          <p:cNvSpPr>
            <a:spLocks noChangeAspect="1" noChangeArrowheads="1" noTextEdit="1"/>
          </p:cNvSpPr>
          <p:nvPr userDrawn="1"/>
        </p:nvSpPr>
        <p:spPr bwMode="auto">
          <a:xfrm>
            <a:off x="0" y="220697"/>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7"/>
          <p:cNvSpPr>
            <a:spLocks/>
          </p:cNvSpPr>
          <p:nvPr userDrawn="1"/>
        </p:nvSpPr>
        <p:spPr bwMode="auto">
          <a:xfrm>
            <a:off x="0" y="217524"/>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6" name="Freeform 26"/>
          <p:cNvSpPr>
            <a:spLocks/>
          </p:cNvSpPr>
          <p:nvPr userDrawn="1"/>
        </p:nvSpPr>
        <p:spPr bwMode="auto">
          <a:xfrm>
            <a:off x="5513407" y="5867485"/>
            <a:ext cx="4197349" cy="861716"/>
          </a:xfrm>
          <a:custGeom>
            <a:avLst/>
            <a:gdLst>
              <a:gd name="T0" fmla="*/ 6 w 1326"/>
              <a:gd name="T1" fmla="*/ 272 h 272"/>
              <a:gd name="T2" fmla="*/ 1326 w 1326"/>
              <a:gd name="T3" fmla="*/ 272 h 272"/>
              <a:gd name="T4" fmla="*/ 1326 w 1326"/>
              <a:gd name="T5" fmla="*/ 0 h 272"/>
              <a:gd name="T6" fmla="*/ 304 w 1326"/>
              <a:gd name="T7" fmla="*/ 0 h 272"/>
              <a:gd name="T8" fmla="*/ 6 w 1326"/>
              <a:gd name="T9" fmla="*/ 225 h 272"/>
              <a:gd name="T10" fmla="*/ 0 w 1326"/>
              <a:gd name="T11" fmla="*/ 272 h 272"/>
              <a:gd name="T12" fmla="*/ 6 w 1326"/>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1326" h="272">
                <a:moveTo>
                  <a:pt x="6" y="272"/>
                </a:moveTo>
                <a:cubicBezTo>
                  <a:pt x="1326" y="272"/>
                  <a:pt x="1326" y="272"/>
                  <a:pt x="1326" y="272"/>
                </a:cubicBezTo>
                <a:cubicBezTo>
                  <a:pt x="1326" y="0"/>
                  <a:pt x="1326" y="0"/>
                  <a:pt x="1326" y="0"/>
                </a:cubicBezTo>
                <a:cubicBezTo>
                  <a:pt x="304" y="0"/>
                  <a:pt x="304" y="0"/>
                  <a:pt x="304" y="0"/>
                </a:cubicBezTo>
                <a:cubicBezTo>
                  <a:pt x="167" y="0"/>
                  <a:pt x="40" y="19"/>
                  <a:pt x="6" y="225"/>
                </a:cubicBezTo>
                <a:cubicBezTo>
                  <a:pt x="6" y="225"/>
                  <a:pt x="1" y="257"/>
                  <a:pt x="0" y="272"/>
                </a:cubicBezTo>
                <a:lnTo>
                  <a:pt x="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2" name="Text Placeholder 26"/>
          <p:cNvSpPr>
            <a:spLocks noGrp="1"/>
          </p:cNvSpPr>
          <p:nvPr>
            <p:ph type="body" sz="quarter" idx="10" hasCustomPrompt="1"/>
          </p:nvPr>
        </p:nvSpPr>
        <p:spPr>
          <a:xfrm>
            <a:off x="972000" y="642511"/>
            <a:ext cx="7084390" cy="344985"/>
          </a:xfrm>
          <a:prstGeom prst="rect">
            <a:avLst/>
          </a:prstGeom>
        </p:spPr>
        <p:txBody>
          <a:bodyPr lIns="0" tIns="0" rIns="0" bIns="0"/>
          <a:lstStyle>
            <a:lvl1pPr marL="0" indent="0">
              <a:buFontTx/>
              <a:buNone/>
              <a:defRPr kumimoji="0" lang="en-GB" sz="2233" b="1"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smtClean="0"/>
              <a:t>HEADLINE GOES HERE</a:t>
            </a:r>
            <a:endParaRPr lang="en-GB" dirty="0"/>
          </a:p>
        </p:txBody>
      </p:sp>
      <p:sp>
        <p:nvSpPr>
          <p:cNvPr id="13" name="Text Placeholder 29"/>
          <p:cNvSpPr>
            <a:spLocks noGrp="1"/>
          </p:cNvSpPr>
          <p:nvPr>
            <p:ph type="body" sz="quarter" idx="11" hasCustomPrompt="1"/>
          </p:nvPr>
        </p:nvSpPr>
        <p:spPr>
          <a:xfrm>
            <a:off x="972000" y="971677"/>
            <a:ext cx="7084390" cy="312737"/>
          </a:xfrm>
          <a:prstGeom prst="rect">
            <a:avLst/>
          </a:prstGeom>
        </p:spPr>
        <p:txBody>
          <a:bodyPr lIns="0" tIns="0" rIns="0" bIns="0"/>
          <a:lstStyle>
            <a:lvl1pPr marL="0" indent="0">
              <a:buFontTx/>
              <a:buNone/>
              <a:defRPr kumimoji="0" lang="en-GB" sz="2044"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err="1" smtClean="0"/>
              <a:t>Subheadline</a:t>
            </a:r>
            <a:r>
              <a:rPr lang="en-US" dirty="0" smtClean="0"/>
              <a:t> goes here</a:t>
            </a:r>
            <a:endParaRPr lang="en-GB" dirty="0"/>
          </a:p>
        </p:txBody>
      </p:sp>
      <p:sp>
        <p:nvSpPr>
          <p:cNvPr id="15" name="Text Placeholder 1023"/>
          <p:cNvSpPr>
            <a:spLocks noGrp="1"/>
          </p:cNvSpPr>
          <p:nvPr>
            <p:ph type="body" sz="quarter" idx="12" hasCustomPrompt="1"/>
          </p:nvPr>
        </p:nvSpPr>
        <p:spPr>
          <a:xfrm>
            <a:off x="972005" y="1436870"/>
            <a:ext cx="3865563" cy="166687"/>
          </a:xfrm>
          <a:prstGeom prst="rect">
            <a:avLst/>
          </a:prstGeom>
        </p:spPr>
        <p:txBody>
          <a:bodyPr lIns="0" tIns="0" rIns="0" bIns="0"/>
          <a:lstStyle>
            <a:lvl1pPr marL="0" indent="0">
              <a:buFontTx/>
              <a:buNone/>
              <a:defRPr kumimoji="0" lang="en-GB" sz="1150"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t>Date Month Year</a:t>
            </a:r>
            <a:endParaRPr lang="en-GB" dirty="0"/>
          </a:p>
        </p:txBody>
      </p:sp>
    </p:spTree>
    <p:extLst>
      <p:ext uri="{BB962C8B-B14F-4D97-AF65-F5344CB8AC3E}">
        <p14:creationId xmlns:p14="http://schemas.microsoft.com/office/powerpoint/2010/main" val="343832127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0" y="0"/>
            <a:ext cx="9893300" cy="6858000"/>
          </a:xfrm>
          <a:prstGeom prst="rect">
            <a:avLst/>
          </a:prstGeom>
          <a:solidFill>
            <a:srgbClr val="4E4E4E"/>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AutoShape 5"/>
          <p:cNvSpPr>
            <a:spLocks noChangeAspect="1" noChangeArrowheads="1" noTextEdit="1"/>
          </p:cNvSpPr>
          <p:nvPr userDrawn="1"/>
        </p:nvSpPr>
        <p:spPr bwMode="auto">
          <a:xfrm>
            <a:off x="0" y="220697"/>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7"/>
          <p:cNvSpPr>
            <a:spLocks/>
          </p:cNvSpPr>
          <p:nvPr userDrawn="1"/>
        </p:nvSpPr>
        <p:spPr bwMode="auto">
          <a:xfrm>
            <a:off x="0" y="217524"/>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6" name="Freeform 26"/>
          <p:cNvSpPr>
            <a:spLocks/>
          </p:cNvSpPr>
          <p:nvPr userDrawn="1"/>
        </p:nvSpPr>
        <p:spPr bwMode="auto">
          <a:xfrm>
            <a:off x="5513407" y="5867485"/>
            <a:ext cx="4197349" cy="861716"/>
          </a:xfrm>
          <a:custGeom>
            <a:avLst/>
            <a:gdLst>
              <a:gd name="T0" fmla="*/ 6 w 1326"/>
              <a:gd name="T1" fmla="*/ 272 h 272"/>
              <a:gd name="T2" fmla="*/ 1326 w 1326"/>
              <a:gd name="T3" fmla="*/ 272 h 272"/>
              <a:gd name="T4" fmla="*/ 1326 w 1326"/>
              <a:gd name="T5" fmla="*/ 0 h 272"/>
              <a:gd name="T6" fmla="*/ 304 w 1326"/>
              <a:gd name="T7" fmla="*/ 0 h 272"/>
              <a:gd name="T8" fmla="*/ 6 w 1326"/>
              <a:gd name="T9" fmla="*/ 225 h 272"/>
              <a:gd name="T10" fmla="*/ 0 w 1326"/>
              <a:gd name="T11" fmla="*/ 272 h 272"/>
              <a:gd name="T12" fmla="*/ 6 w 1326"/>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1326" h="272">
                <a:moveTo>
                  <a:pt x="6" y="272"/>
                </a:moveTo>
                <a:cubicBezTo>
                  <a:pt x="1326" y="272"/>
                  <a:pt x="1326" y="272"/>
                  <a:pt x="1326" y="272"/>
                </a:cubicBezTo>
                <a:cubicBezTo>
                  <a:pt x="1326" y="0"/>
                  <a:pt x="1326" y="0"/>
                  <a:pt x="1326" y="0"/>
                </a:cubicBezTo>
                <a:cubicBezTo>
                  <a:pt x="304" y="0"/>
                  <a:pt x="304" y="0"/>
                  <a:pt x="304" y="0"/>
                </a:cubicBezTo>
                <a:cubicBezTo>
                  <a:pt x="167" y="0"/>
                  <a:pt x="40" y="19"/>
                  <a:pt x="6" y="225"/>
                </a:cubicBezTo>
                <a:cubicBezTo>
                  <a:pt x="6" y="225"/>
                  <a:pt x="1" y="257"/>
                  <a:pt x="0" y="272"/>
                </a:cubicBezTo>
                <a:lnTo>
                  <a:pt x="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pic>
        <p:nvPicPr>
          <p:cNvPr id="4" name="Picture 3"/>
          <p:cNvPicPr>
            <a:picLocks noChangeAspect="1"/>
          </p:cNvPicPr>
          <p:nvPr userDrawn="1"/>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835009" y="6105226"/>
            <a:ext cx="2977902" cy="234696"/>
          </a:xfrm>
          <a:prstGeom prst="rect">
            <a:avLst/>
          </a:prstGeom>
        </p:spPr>
      </p:pic>
      <p:sp>
        <p:nvSpPr>
          <p:cNvPr id="7" name="TextBox 6"/>
          <p:cNvSpPr txBox="1"/>
          <p:nvPr userDrawn="1"/>
        </p:nvSpPr>
        <p:spPr>
          <a:xfrm>
            <a:off x="872989" y="2187417"/>
            <a:ext cx="3430747" cy="759439"/>
          </a:xfrm>
          <a:prstGeom prst="rect">
            <a:avLst/>
          </a:prstGeom>
          <a:noFill/>
        </p:spPr>
        <p:txBody>
          <a:bodyPr wrap="none" rtlCol="0">
            <a:spAutoFit/>
          </a:bodyPr>
          <a:lstStyle/>
          <a:p>
            <a:r>
              <a:rPr lang="en-GB" sz="4335" b="1" dirty="0" smtClean="0">
                <a:solidFill>
                  <a:prstClr val="white"/>
                </a:solidFill>
                <a:ea typeface="Verdana" panose="020B0604030504040204" pitchFamily="34" charset="0"/>
                <a:cs typeface="Verdana" panose="020B0604030504040204" pitchFamily="34" charset="0"/>
              </a:rPr>
              <a:t>Thank you</a:t>
            </a:r>
            <a:endParaRPr lang="en-GB" sz="4335" b="1" dirty="0">
              <a:solidFill>
                <a:prstClr val="white"/>
              </a:solidFill>
              <a:ea typeface="Verdana" panose="020B0604030504040204" pitchFamily="34" charset="0"/>
              <a:cs typeface="Verdana" panose="020B0604030504040204" pitchFamily="34" charset="0"/>
            </a:endParaRPr>
          </a:p>
        </p:txBody>
      </p:sp>
      <p:sp>
        <p:nvSpPr>
          <p:cNvPr id="12" name="Text Placeholder 11"/>
          <p:cNvSpPr>
            <a:spLocks noGrp="1"/>
          </p:cNvSpPr>
          <p:nvPr>
            <p:ph type="body" sz="quarter" idx="13" hasCustomPrompt="1"/>
          </p:nvPr>
        </p:nvSpPr>
        <p:spPr>
          <a:xfrm>
            <a:off x="3063766" y="683511"/>
            <a:ext cx="3017168" cy="183199"/>
          </a:xfrm>
          <a:prstGeom prst="rect">
            <a:avLst/>
          </a:prstGeom>
        </p:spPr>
        <p:txBody>
          <a:bodyPr lIns="0" tIns="0" rIns="0" bIns="0"/>
          <a:lstStyle>
            <a:lvl1pPr marL="0" indent="0">
              <a:spcBef>
                <a:spcPts val="0"/>
              </a:spcBef>
              <a:buNone/>
              <a:defRPr sz="1000" b="1" baseline="0">
                <a:solidFill>
                  <a:schemeClr val="bg1"/>
                </a:solidFill>
              </a:defRPr>
            </a:lvl1pPr>
            <a:lvl2pPr marL="0" indent="0">
              <a:buNone/>
              <a:defRPr sz="1000">
                <a:solidFill>
                  <a:schemeClr val="bg1"/>
                </a:solidFill>
              </a:defRPr>
            </a:lvl2pPr>
          </a:lstStyle>
          <a:p>
            <a:pPr lvl="0"/>
            <a:r>
              <a:rPr lang="en-US" dirty="0" smtClean="0"/>
              <a:t>NAME PERSON</a:t>
            </a:r>
          </a:p>
        </p:txBody>
      </p:sp>
      <p:sp>
        <p:nvSpPr>
          <p:cNvPr id="18" name="Text Placeholder 11"/>
          <p:cNvSpPr>
            <a:spLocks noGrp="1"/>
          </p:cNvSpPr>
          <p:nvPr>
            <p:ph type="body" sz="quarter" idx="14" hasCustomPrompt="1"/>
          </p:nvPr>
        </p:nvSpPr>
        <p:spPr>
          <a:xfrm>
            <a:off x="3063766" y="1058863"/>
            <a:ext cx="3017168" cy="544512"/>
          </a:xfrm>
          <a:prstGeom prst="rect">
            <a:avLst/>
          </a:prstGeom>
        </p:spPr>
        <p:txBody>
          <a:bodyPr lIns="0" tIns="0" rIns="0" bIns="0" anchor="b"/>
          <a:lstStyle>
            <a:lvl1pPr marL="0" indent="0">
              <a:spcBef>
                <a:spcPts val="0"/>
              </a:spcBef>
              <a:buNone/>
              <a:defRPr sz="1000" b="0" baseline="0">
                <a:solidFill>
                  <a:schemeClr val="bg1"/>
                </a:solidFill>
              </a:defRPr>
            </a:lvl1pPr>
          </a:lstStyle>
          <a:p>
            <a:pPr lvl="0"/>
            <a:r>
              <a:rPr lang="en-US" dirty="0" smtClean="0"/>
              <a:t>M +44 (0) 000 000 000</a:t>
            </a:r>
          </a:p>
          <a:p>
            <a:pPr lvl="0"/>
            <a:r>
              <a:rPr lang="en-US" dirty="0" smtClean="0"/>
              <a:t>T +44 (0) 000 000 000</a:t>
            </a:r>
          </a:p>
          <a:p>
            <a:pPr lvl="0"/>
            <a:r>
              <a:rPr lang="en-US" dirty="0" smtClean="0"/>
              <a:t>E name.person@macmillan.com</a:t>
            </a:r>
          </a:p>
        </p:txBody>
      </p:sp>
      <p:sp>
        <p:nvSpPr>
          <p:cNvPr id="13" name="TextBox 12"/>
          <p:cNvSpPr txBox="1"/>
          <p:nvPr userDrawn="1"/>
        </p:nvSpPr>
        <p:spPr>
          <a:xfrm>
            <a:off x="973139" y="683511"/>
            <a:ext cx="1615203" cy="307777"/>
          </a:xfrm>
          <a:prstGeom prst="rect">
            <a:avLst/>
          </a:prstGeom>
          <a:noFill/>
        </p:spPr>
        <p:txBody>
          <a:bodyPr wrap="square" lIns="0" tIns="0" rIns="0" bIns="0" rtlCol="0">
            <a:spAutoFit/>
          </a:bodyPr>
          <a:lstStyle/>
          <a:p>
            <a:pPr>
              <a:buFont typeface="Arial" panose="020B0604020202020204" pitchFamily="34" charset="0"/>
              <a:buNone/>
            </a:pPr>
            <a:r>
              <a:rPr lang="en-GB" sz="1000" dirty="0" smtClean="0">
                <a:solidFill>
                  <a:prstClr val="white"/>
                </a:solidFill>
              </a:rPr>
              <a:t>For more information</a:t>
            </a:r>
          </a:p>
          <a:p>
            <a:pPr>
              <a:buFont typeface="Arial" panose="020B0604020202020204" pitchFamily="34" charset="0"/>
              <a:buNone/>
            </a:pPr>
            <a:r>
              <a:rPr lang="en-GB" sz="1000" dirty="0" smtClean="0">
                <a:solidFill>
                  <a:prstClr val="white"/>
                </a:solidFill>
              </a:rPr>
              <a:t>Please contact</a:t>
            </a:r>
          </a:p>
        </p:txBody>
      </p:sp>
      <p:sp>
        <p:nvSpPr>
          <p:cNvPr id="17" name="Text Placeholder 11"/>
          <p:cNvSpPr>
            <a:spLocks noGrp="1"/>
          </p:cNvSpPr>
          <p:nvPr>
            <p:ph type="body" sz="quarter" idx="15" hasCustomPrompt="1"/>
          </p:nvPr>
        </p:nvSpPr>
        <p:spPr>
          <a:xfrm>
            <a:off x="3063766" y="866675"/>
            <a:ext cx="3017168" cy="192187"/>
          </a:xfrm>
          <a:prstGeom prst="rect">
            <a:avLst/>
          </a:prstGeom>
        </p:spPr>
        <p:txBody>
          <a:bodyPr lIns="0" tIns="0" rIns="0" bIns="0"/>
          <a:lstStyle>
            <a:lvl1pPr marL="0" indent="0">
              <a:spcBef>
                <a:spcPts val="0"/>
              </a:spcBef>
              <a:buNone/>
              <a:defRPr sz="1000" b="0" baseline="0">
                <a:solidFill>
                  <a:schemeClr val="bg1"/>
                </a:solidFill>
              </a:defRPr>
            </a:lvl1pPr>
            <a:lvl2pPr marL="0" indent="0">
              <a:buNone/>
              <a:defRPr sz="1000">
                <a:solidFill>
                  <a:schemeClr val="bg1"/>
                </a:solidFill>
              </a:defRPr>
            </a:lvl2pPr>
          </a:lstStyle>
          <a:p>
            <a:pPr lvl="0"/>
            <a:r>
              <a:rPr lang="en-US" dirty="0" smtClean="0"/>
              <a:t>Job Title</a:t>
            </a:r>
          </a:p>
        </p:txBody>
      </p:sp>
    </p:spTree>
    <p:extLst>
      <p:ext uri="{BB962C8B-B14F-4D97-AF65-F5344CB8AC3E}">
        <p14:creationId xmlns:p14="http://schemas.microsoft.com/office/powerpoint/2010/main" val="409902959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normAutofit/>
          </a:bodyPr>
          <a:lstStyle>
            <a:lvl1pPr>
              <a:defRPr sz="2400">
                <a:latin typeface="Calibri" pitchFamily="34" charset="0"/>
              </a:defRPr>
            </a:lvl1pPr>
            <a:lvl2pPr>
              <a:defRPr sz="24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95064" y="6356361"/>
            <a:ext cx="2310289" cy="365125"/>
          </a:xfrm>
          <a:prstGeom prst="rect">
            <a:avLst/>
          </a:prstGeom>
        </p:spPr>
        <p:txBody>
          <a:bodyPr/>
          <a:lstStyle/>
          <a:p>
            <a:fld id="{F48ED988-75AF-40DA-BE1F-FCD3EE387509}" type="datetimeFigureOut">
              <a:rPr lang="en-GB" smtClean="0">
                <a:solidFill>
                  <a:prstClr val="black">
                    <a:tint val="75000"/>
                  </a:prstClr>
                </a:solidFill>
              </a:rPr>
              <a:pPr/>
              <a:t>05/06/2018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59956F-D8FB-4FAE-A2E8-5AAEE1AAB7F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3543802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pPr algn="r"/>
            <a:r>
              <a:rPr lang="en-GB" dirty="0" smtClean="0">
                <a:solidFill>
                  <a:srgbClr val="000000">
                    <a:tint val="75000"/>
                  </a:srgbClr>
                </a:solidFill>
              </a:rPr>
              <a:t>www.nile-elt.com</a:t>
            </a:r>
            <a:endParaRPr lang="en-GB" dirty="0">
              <a:solidFill>
                <a:srgbClr val="000000">
                  <a:tint val="75000"/>
                </a:srgbClr>
              </a:solidFill>
            </a:endParaRPr>
          </a:p>
        </p:txBody>
      </p:sp>
    </p:spTree>
    <p:extLst>
      <p:ext uri="{BB962C8B-B14F-4D97-AF65-F5344CB8AC3E}">
        <p14:creationId xmlns:p14="http://schemas.microsoft.com/office/powerpoint/2010/main" val="281355234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050717" y="1388535"/>
            <a:ext cx="3019792" cy="1371599"/>
          </a:xfrm>
          <a:prstGeom prst="rect">
            <a:avLst/>
          </a:prstGeom>
          <a:noFill/>
          <a:ln>
            <a:noFill/>
          </a:ln>
        </p:spPr>
        <p:txBody>
          <a:bodyPr lIns="91425" tIns="91425" rIns="91425" bIns="91425" anchor="b" anchorCtr="0"/>
          <a:lstStyle>
            <a:lvl1pPr marL="0" marR="0" lvl="0" indent="0" algn="ctr" rtl="0">
              <a:spcBef>
                <a:spcPts val="0"/>
              </a:spcBef>
              <a:buClr>
                <a:srgbClr val="262626"/>
              </a:buClr>
              <a:buFont typeface="Garamond"/>
              <a:buNone/>
              <a:defRPr sz="24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47" name="Shape 47"/>
          <p:cNvSpPr txBox="1">
            <a:spLocks noGrp="1"/>
          </p:cNvSpPr>
          <p:nvPr>
            <p:ph type="body" idx="1"/>
          </p:nvPr>
        </p:nvSpPr>
        <p:spPr>
          <a:xfrm>
            <a:off x="4400552" y="982132"/>
            <a:ext cx="4441804" cy="4893735"/>
          </a:xfrm>
          <a:prstGeom prst="rect">
            <a:avLst/>
          </a:prstGeom>
          <a:noFill/>
          <a:ln>
            <a:noFill/>
          </a:ln>
        </p:spPr>
        <p:txBody>
          <a:bodyPr lIns="91425" tIns="91425" rIns="91425" bIns="91425" anchor="ctr"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48" name="Shape 48"/>
          <p:cNvSpPr txBox="1">
            <a:spLocks noGrp="1"/>
          </p:cNvSpPr>
          <p:nvPr>
            <p:ph type="body" idx="2"/>
          </p:nvPr>
        </p:nvSpPr>
        <p:spPr>
          <a:xfrm>
            <a:off x="1050717" y="3031065"/>
            <a:ext cx="3019792" cy="2438404"/>
          </a:xfrm>
          <a:prstGeom prst="rect">
            <a:avLst/>
          </a:prstGeom>
          <a:noFill/>
          <a:ln>
            <a:noFill/>
          </a:ln>
        </p:spPr>
        <p:txBody>
          <a:bodyPr lIns="91425" tIns="91425" rIns="91425" bIns="91425" anchor="t" anchorCtr="0"/>
          <a:lstStyle>
            <a:lvl1pPr marL="0" marR="0" lvl="0" indent="0" algn="ctr"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1pPr>
            <a:lvl2pPr marL="457200" marR="0" lvl="1" indent="0" algn="l" rtl="0">
              <a:spcBef>
                <a:spcPts val="240"/>
              </a:spcBef>
              <a:spcAft>
                <a:spcPts val="600"/>
              </a:spcAft>
              <a:buClr>
                <a:schemeClr val="accent1"/>
              </a:buClr>
              <a:buFont typeface="Arial"/>
              <a:buNone/>
              <a:defRPr sz="1200" b="0" i="0" u="none" strike="noStrike" cap="none">
                <a:solidFill>
                  <a:srgbClr val="262626"/>
                </a:solidFill>
                <a:latin typeface="Garamond"/>
                <a:ea typeface="Garamond"/>
                <a:cs typeface="Garamond"/>
                <a:sym typeface="Garamond"/>
              </a:defRPr>
            </a:lvl2pPr>
            <a:lvl3pPr marL="914400" marR="0" lvl="2" indent="0" algn="l" rtl="0">
              <a:spcBef>
                <a:spcPts val="200"/>
              </a:spcBef>
              <a:spcAft>
                <a:spcPts val="600"/>
              </a:spcAft>
              <a:buClr>
                <a:schemeClr val="accent1"/>
              </a:buClr>
              <a:buFont typeface="Arial"/>
              <a:buNone/>
              <a:defRPr sz="1000" b="0" i="0" u="none" strike="noStrike" cap="none">
                <a:solidFill>
                  <a:srgbClr val="262626"/>
                </a:solidFill>
                <a:latin typeface="Garamond"/>
                <a:ea typeface="Garamond"/>
                <a:cs typeface="Garamond"/>
                <a:sym typeface="Garamond"/>
              </a:defRPr>
            </a:lvl3pPr>
            <a:lvl4pPr marL="1371600" marR="0" lvl="3"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4pPr>
            <a:lvl5pPr marL="1828800" marR="0" lvl="4"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5pPr>
            <a:lvl6pPr marL="2286000" marR="0" lvl="5"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6pPr>
            <a:lvl7pPr marL="2743200" marR="0" lvl="6"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7pPr>
            <a:lvl8pPr marL="3200400" marR="0" lvl="7"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8pPr>
            <a:lvl9pPr marL="3657600" marR="0" lvl="8"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9pPr>
          </a:lstStyle>
          <a:p>
            <a:endParaRPr/>
          </a:p>
        </p:txBody>
      </p:sp>
      <p:sp>
        <p:nvSpPr>
          <p:cNvPr id="49" name="Shape 49"/>
          <p:cNvSpPr txBox="1">
            <a:spLocks noGrp="1"/>
          </p:cNvSpPr>
          <p:nvPr>
            <p:ph type="dt" idx="10"/>
          </p:nvPr>
        </p:nvSpPr>
        <p:spPr>
          <a:xfrm>
            <a:off x="7047081" y="5969002"/>
            <a:ext cx="1299536" cy="279399"/>
          </a:xfrm>
          <a:prstGeom prst="rect">
            <a:avLst/>
          </a:prstGeom>
          <a:noFill/>
          <a:ln>
            <a:noFill/>
          </a:ln>
        </p:spPr>
        <p:txBody>
          <a:bodyPr lIns="91425" tIns="91425" rIns="91425" bIns="91425" anchor="ctr" anchorCtr="0"/>
          <a:lstStyle>
            <a:lvl1pPr marL="0" marR="0" lvl="0" indent="0" algn="r" rtl="0">
              <a:spcBef>
                <a:spcPts val="0"/>
              </a:spcBef>
              <a:buNone/>
              <a:defRPr sz="1000" b="0" i="0">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50" name="Shape 50"/>
          <p:cNvSpPr txBox="1">
            <a:spLocks noGrp="1"/>
          </p:cNvSpPr>
          <p:nvPr>
            <p:ph type="ftr" idx="11"/>
          </p:nvPr>
        </p:nvSpPr>
        <p:spPr>
          <a:xfrm>
            <a:off x="1052007" y="5969002"/>
            <a:ext cx="5933190" cy="279399"/>
          </a:xfrm>
          <a:prstGeom prst="rect">
            <a:avLst/>
          </a:prstGeom>
          <a:noFill/>
          <a:ln>
            <a:noFill/>
          </a:ln>
        </p:spPr>
        <p:txBody>
          <a:bodyPr lIns="91425" tIns="91425" rIns="91425" bIns="91425" anchor="ctr" anchorCtr="0"/>
          <a:lstStyle>
            <a:lvl1pPr marL="0" marR="0" lvl="0" indent="0" algn="l" rtl="0">
              <a:spcBef>
                <a:spcPts val="0"/>
              </a:spcBef>
              <a:buNone/>
              <a:defRPr sz="1000" b="0" i="0">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51" name="Shape 51"/>
          <p:cNvSpPr txBox="1">
            <a:spLocks noGrp="1"/>
          </p:cNvSpPr>
          <p:nvPr>
            <p:ph type="sldNum" idx="12"/>
          </p:nvPr>
        </p:nvSpPr>
        <p:spPr>
          <a:xfrm>
            <a:off x="8408499" y="5969002"/>
            <a:ext cx="440729" cy="279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a:solidFill>
                  <a:schemeClr val="dk1"/>
                </a:solidFill>
                <a:latin typeface="Garamond"/>
                <a:ea typeface="Garamond"/>
                <a:cs typeface="Garamond"/>
                <a:sym typeface="Garamond"/>
              </a:rPr>
              <a:t>‹#›</a:t>
            </a:fld>
            <a:endParaRPr lang="en-US" sz="1000" b="0" i="0">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4220902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9" name="Text Placeholder 29"/>
          <p:cNvSpPr>
            <a:spLocks noGrp="1"/>
          </p:cNvSpPr>
          <p:nvPr>
            <p:ph type="body" sz="quarter" idx="11" hasCustomPrompt="1"/>
          </p:nvPr>
        </p:nvSpPr>
        <p:spPr>
          <a:xfrm>
            <a:off x="972000" y="810273"/>
            <a:ext cx="795610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smtClean="0"/>
              <a:t>Subheading goes here</a:t>
            </a:r>
            <a:endParaRPr lang="en-GB" dirty="0"/>
          </a:p>
        </p:txBody>
      </p:sp>
      <p:sp>
        <p:nvSpPr>
          <p:cNvPr id="4" name="Title 3"/>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2"/>
          </p:nvPr>
        </p:nvSpPr>
        <p:spPr/>
        <p:txBody>
          <a:bodyPr/>
          <a:lstStyle/>
          <a:p>
            <a:r>
              <a:rPr lang="en-GB" dirty="0" smtClean="0"/>
              <a:t>Presentation heading | Date Month Year</a:t>
            </a:r>
          </a:p>
        </p:txBody>
      </p:sp>
      <p:sp>
        <p:nvSpPr>
          <p:cNvPr id="9" name="Text Placeholder 8"/>
          <p:cNvSpPr>
            <a:spLocks noGrp="1"/>
          </p:cNvSpPr>
          <p:nvPr>
            <p:ph type="body" sz="quarter" idx="13"/>
          </p:nvPr>
        </p:nvSpPr>
        <p:spPr>
          <a:xfrm>
            <a:off x="971550" y="1603375"/>
            <a:ext cx="6091238" cy="4548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7"/>
          <p:cNvSpPr>
            <a:spLocks noGrp="1"/>
          </p:cNvSpPr>
          <p:nvPr>
            <p:ph type="body" sz="quarter" idx="14" hasCustomPrompt="1"/>
          </p:nvPr>
        </p:nvSpPr>
        <p:spPr>
          <a:xfrm>
            <a:off x="7185025" y="4460875"/>
            <a:ext cx="1743075" cy="1690688"/>
          </a:xfrm>
        </p:spPr>
        <p:txBody>
          <a:bodyPr anchor="b">
            <a:noAutofit/>
          </a:bodyPr>
          <a:lstStyle>
            <a:lvl1pPr>
              <a:defRPr sz="1200" b="0">
                <a:solidFill>
                  <a:srgbClr val="4E4E4E"/>
                </a:solidFill>
              </a:defRPr>
            </a:lvl1pPr>
            <a:lvl2pPr>
              <a:defRPr sz="1200"/>
            </a:lvl2pPr>
            <a:lvl3pPr>
              <a:defRPr sz="1200"/>
            </a:lvl3pPr>
            <a:lvl4pPr>
              <a:defRPr sz="1200"/>
            </a:lvl4pPr>
            <a:lvl5pPr>
              <a:defRPr sz="1200"/>
            </a:lvl5pPr>
          </a:lstStyle>
          <a:p>
            <a:pPr lvl="0"/>
            <a:r>
              <a:rPr lang="en-US" dirty="0" smtClean="0"/>
              <a:t>Second level</a:t>
            </a:r>
          </a:p>
        </p:txBody>
      </p:sp>
    </p:spTree>
    <p:extLst>
      <p:ext uri="{BB962C8B-B14F-4D97-AF65-F5344CB8AC3E}">
        <p14:creationId xmlns:p14="http://schemas.microsoft.com/office/powerpoint/2010/main" val="206321378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4"/>
        <p:cNvGrpSpPr/>
        <p:nvPr/>
      </p:nvGrpSpPr>
      <p:grpSpPr>
        <a:xfrm>
          <a:off x="0" y="0"/>
          <a:ext cx="0" cy="0"/>
          <a:chOff x="0" y="0"/>
          <a:chExt cx="0" cy="0"/>
        </a:xfrm>
      </p:grpSpPr>
      <p:sp>
        <p:nvSpPr>
          <p:cNvPr id="75" name="Shape 75"/>
          <p:cNvSpPr txBox="1">
            <a:spLocks noGrp="1"/>
          </p:cNvSpPr>
          <p:nvPr>
            <p:ph type="dt" idx="10"/>
          </p:nvPr>
        </p:nvSpPr>
        <p:spPr>
          <a:xfrm>
            <a:off x="7047081" y="5969002"/>
            <a:ext cx="1299536" cy="279399"/>
          </a:xfrm>
          <a:prstGeom prst="rect">
            <a:avLst/>
          </a:prstGeom>
          <a:noFill/>
          <a:ln>
            <a:noFill/>
          </a:ln>
        </p:spPr>
        <p:txBody>
          <a:bodyPr lIns="91425" tIns="91425" rIns="91425" bIns="91425" anchor="ctr" anchorCtr="0"/>
          <a:lstStyle>
            <a:lvl1pPr marL="0" marR="0" lvl="0" indent="0" algn="r" rtl="0">
              <a:spcBef>
                <a:spcPts val="0"/>
              </a:spcBef>
              <a:buNone/>
              <a:defRPr sz="1000" b="0" i="0">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76" name="Shape 76"/>
          <p:cNvSpPr txBox="1">
            <a:spLocks noGrp="1"/>
          </p:cNvSpPr>
          <p:nvPr>
            <p:ph type="ftr" idx="11"/>
          </p:nvPr>
        </p:nvSpPr>
        <p:spPr>
          <a:xfrm>
            <a:off x="1052007" y="5969002"/>
            <a:ext cx="5933190" cy="279399"/>
          </a:xfrm>
          <a:prstGeom prst="rect">
            <a:avLst/>
          </a:prstGeom>
          <a:noFill/>
          <a:ln>
            <a:noFill/>
          </a:ln>
        </p:spPr>
        <p:txBody>
          <a:bodyPr lIns="91425" tIns="91425" rIns="91425" bIns="91425" anchor="ctr" anchorCtr="0"/>
          <a:lstStyle>
            <a:lvl1pPr marL="0" marR="0" lvl="0" indent="0" algn="l" rtl="0">
              <a:spcBef>
                <a:spcPts val="0"/>
              </a:spcBef>
              <a:buNone/>
              <a:defRPr sz="1000" b="0" i="0">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77" name="Shape 77"/>
          <p:cNvSpPr txBox="1">
            <a:spLocks noGrp="1"/>
          </p:cNvSpPr>
          <p:nvPr>
            <p:ph type="sldNum" idx="12"/>
          </p:nvPr>
        </p:nvSpPr>
        <p:spPr>
          <a:xfrm>
            <a:off x="8408499" y="5969002"/>
            <a:ext cx="440729" cy="279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a:solidFill>
                  <a:schemeClr val="dk1"/>
                </a:solidFill>
                <a:latin typeface="Garamond"/>
                <a:ea typeface="Garamond"/>
                <a:cs typeface="Garamond"/>
                <a:sym typeface="Garamond"/>
              </a:rPr>
              <a:t>‹#›</a:t>
            </a:fld>
            <a:endParaRPr lang="en-US" sz="1000" b="0" i="0">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18148596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itelfolie">
    <p:bg>
      <p:bgPr>
        <a:solidFill>
          <a:schemeClr val="lt1"/>
        </a:solidFill>
        <a:effectLst/>
      </p:bgPr>
    </p:bg>
    <p:spTree>
      <p:nvGrpSpPr>
        <p:cNvPr id="1" name="Shape 17"/>
        <p:cNvGrpSpPr/>
        <p:nvPr/>
      </p:nvGrpSpPr>
      <p:grpSpPr>
        <a:xfrm>
          <a:off x="0" y="0"/>
          <a:ext cx="0" cy="0"/>
          <a:chOff x="0" y="0"/>
          <a:chExt cx="0" cy="0"/>
        </a:xfrm>
      </p:grpSpPr>
      <p:sp>
        <p:nvSpPr>
          <p:cNvPr id="18" name="Shape 18"/>
          <p:cNvSpPr/>
          <p:nvPr/>
        </p:nvSpPr>
        <p:spPr>
          <a:xfrm>
            <a:off x="0" y="6470703"/>
            <a:ext cx="9889951" cy="387296"/>
          </a:xfrm>
          <a:prstGeom prst="rect">
            <a:avLst/>
          </a:prstGeom>
          <a:solidFill>
            <a:schemeClr val="accent5"/>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19" name="Shape 19"/>
          <p:cNvSpPr/>
          <p:nvPr/>
        </p:nvSpPr>
        <p:spPr>
          <a:xfrm>
            <a:off x="0" y="0"/>
            <a:ext cx="9901238" cy="3737981"/>
          </a:xfrm>
          <a:prstGeom prst="rect">
            <a:avLst/>
          </a:prstGeom>
          <a:solidFill>
            <a:srgbClr val="E3F3EE"/>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subTitle" idx="1"/>
          </p:nvPr>
        </p:nvSpPr>
        <p:spPr>
          <a:xfrm>
            <a:off x="662205" y="4073611"/>
            <a:ext cx="8717884" cy="146303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200"/>
              </a:spcAft>
              <a:buClr>
                <a:schemeClr val="accent2"/>
              </a:buClr>
              <a:buFont typeface="Questrial"/>
              <a:buNone/>
              <a:defRPr sz="1600" b="0" i="0" u="none" strike="noStrike" cap="none">
                <a:solidFill>
                  <a:schemeClr val="accent2"/>
                </a:solidFill>
                <a:latin typeface="ABeeZee"/>
                <a:ea typeface="ABeeZee"/>
                <a:cs typeface="ABeeZee"/>
                <a:sym typeface="ABeeZee"/>
              </a:defRPr>
            </a:lvl1pPr>
            <a:lvl2pPr marL="457189" marR="0" lvl="1" indent="-12689" algn="ctr" rtl="0">
              <a:lnSpc>
                <a:spcPct val="90000"/>
              </a:lnSpc>
              <a:spcBef>
                <a:spcPts val="200"/>
              </a:spcBef>
              <a:spcAft>
                <a:spcPts val="400"/>
              </a:spcAft>
              <a:buClr>
                <a:schemeClr val="accent2"/>
              </a:buClr>
              <a:buFont typeface="Noto Sans Symbols"/>
              <a:buNone/>
              <a:defRPr sz="1600" b="0" i="0" u="none" strike="noStrike" cap="none">
                <a:solidFill>
                  <a:schemeClr val="dk1"/>
                </a:solidFill>
                <a:latin typeface="ABeeZee"/>
                <a:ea typeface="ABeeZee"/>
                <a:cs typeface="ABeeZee"/>
                <a:sym typeface="ABeeZee"/>
              </a:defRPr>
            </a:lvl2pPr>
            <a:lvl3pPr marL="914377" marR="0" lvl="2" indent="-12677" algn="ctr" rtl="0">
              <a:lnSpc>
                <a:spcPct val="90000"/>
              </a:lnSpc>
              <a:spcBef>
                <a:spcPts val="200"/>
              </a:spcBef>
              <a:spcAft>
                <a:spcPts val="400"/>
              </a:spcAft>
              <a:buClr>
                <a:schemeClr val="accent2"/>
              </a:buClr>
              <a:buFont typeface="Noto Sans Symbols"/>
              <a:buNone/>
              <a:defRPr sz="1600" b="0" i="0" u="none" strike="noStrike" cap="none">
                <a:solidFill>
                  <a:schemeClr val="dk1"/>
                </a:solidFill>
                <a:latin typeface="ABeeZee"/>
                <a:ea typeface="ABeeZee"/>
                <a:cs typeface="ABeeZee"/>
                <a:sym typeface="ABeeZee"/>
              </a:defRPr>
            </a:lvl3pPr>
            <a:lvl4pPr marL="1371566" marR="0" lvl="3" indent="-12665" algn="ctr" rtl="0">
              <a:lnSpc>
                <a:spcPct val="90000"/>
              </a:lnSpc>
              <a:spcBef>
                <a:spcPts val="200"/>
              </a:spcBef>
              <a:spcAft>
                <a:spcPts val="400"/>
              </a:spcAft>
              <a:buClr>
                <a:schemeClr val="accent2"/>
              </a:buClr>
              <a:buFont typeface="Noto Sans Symbols"/>
              <a:buNone/>
              <a:defRPr sz="1600" b="0" i="0" u="none" strike="noStrike" cap="none">
                <a:solidFill>
                  <a:schemeClr val="dk1"/>
                </a:solidFill>
                <a:latin typeface="ABeeZee"/>
                <a:ea typeface="ABeeZee"/>
                <a:cs typeface="ABeeZee"/>
                <a:sym typeface="ABeeZee"/>
              </a:defRPr>
            </a:lvl4pPr>
            <a:lvl5pPr marL="1828754" marR="0" lvl="4" indent="-12654" algn="ctr" rtl="0">
              <a:lnSpc>
                <a:spcPct val="90000"/>
              </a:lnSpc>
              <a:spcBef>
                <a:spcPts val="200"/>
              </a:spcBef>
              <a:spcAft>
                <a:spcPts val="400"/>
              </a:spcAft>
              <a:buClr>
                <a:schemeClr val="accent2"/>
              </a:buClr>
              <a:buFont typeface="Noto Sans Symbols"/>
              <a:buNone/>
              <a:defRPr sz="1600" b="0" i="0" u="none" strike="noStrike" cap="none">
                <a:solidFill>
                  <a:schemeClr val="dk1"/>
                </a:solidFill>
                <a:latin typeface="ABeeZee"/>
                <a:ea typeface="ABeeZee"/>
                <a:cs typeface="ABeeZee"/>
                <a:sym typeface="ABeeZee"/>
              </a:defRPr>
            </a:lvl5pPr>
            <a:lvl6pPr marL="2285943" marR="0" lvl="5" indent="-12643" algn="ctr" rtl="0">
              <a:lnSpc>
                <a:spcPct val="90000"/>
              </a:lnSpc>
              <a:spcBef>
                <a:spcPts val="200"/>
              </a:spcBef>
              <a:spcAft>
                <a:spcPts val="400"/>
              </a:spcAft>
              <a:buClr>
                <a:schemeClr val="accent2"/>
              </a:buClr>
              <a:buFont typeface="Noto Sans Symbols"/>
              <a:buNone/>
              <a:defRPr sz="1600" b="0" i="0" u="none" strike="noStrike" cap="none">
                <a:solidFill>
                  <a:schemeClr val="dk1"/>
                </a:solidFill>
                <a:latin typeface="Questrial"/>
                <a:ea typeface="Questrial"/>
                <a:cs typeface="Questrial"/>
                <a:sym typeface="Questrial"/>
              </a:defRPr>
            </a:lvl6pPr>
            <a:lvl7pPr marL="2743131" marR="0" lvl="6" indent="-12631" algn="ctr" rtl="0">
              <a:lnSpc>
                <a:spcPct val="90000"/>
              </a:lnSpc>
              <a:spcBef>
                <a:spcPts val="200"/>
              </a:spcBef>
              <a:spcAft>
                <a:spcPts val="400"/>
              </a:spcAft>
              <a:buClr>
                <a:schemeClr val="accent2"/>
              </a:buClr>
              <a:buFont typeface="Noto Sans Symbols"/>
              <a:buNone/>
              <a:defRPr sz="1600" b="0" i="0" u="none" strike="noStrike" cap="none">
                <a:solidFill>
                  <a:schemeClr val="dk1"/>
                </a:solidFill>
                <a:latin typeface="Questrial"/>
                <a:ea typeface="Questrial"/>
                <a:cs typeface="Questrial"/>
                <a:sym typeface="Questrial"/>
              </a:defRPr>
            </a:lvl7pPr>
            <a:lvl8pPr marL="3200320" marR="0" lvl="7" indent="-12619" algn="ctr" rtl="0">
              <a:lnSpc>
                <a:spcPct val="90000"/>
              </a:lnSpc>
              <a:spcBef>
                <a:spcPts val="200"/>
              </a:spcBef>
              <a:spcAft>
                <a:spcPts val="400"/>
              </a:spcAft>
              <a:buClr>
                <a:schemeClr val="accent2"/>
              </a:buClr>
              <a:buFont typeface="Noto Sans Symbols"/>
              <a:buNone/>
              <a:defRPr sz="1600" b="0" i="0" u="none" strike="noStrike" cap="none">
                <a:solidFill>
                  <a:schemeClr val="dk1"/>
                </a:solidFill>
                <a:latin typeface="Questrial"/>
                <a:ea typeface="Questrial"/>
                <a:cs typeface="Questrial"/>
                <a:sym typeface="Questrial"/>
              </a:defRPr>
            </a:lvl8pPr>
            <a:lvl9pPr marL="3657509" marR="0" lvl="8" indent="-12608" algn="ctr" rtl="0">
              <a:lnSpc>
                <a:spcPct val="90000"/>
              </a:lnSpc>
              <a:spcBef>
                <a:spcPts val="200"/>
              </a:spcBef>
              <a:spcAft>
                <a:spcPts val="400"/>
              </a:spcAft>
              <a:buClr>
                <a:schemeClr val="accent2"/>
              </a:buClr>
              <a:buFont typeface="Noto Sans Symbols"/>
              <a:buNone/>
              <a:defRPr sz="1600" b="0" i="0" u="none" strike="noStrike" cap="none">
                <a:solidFill>
                  <a:schemeClr val="dk1"/>
                </a:solidFill>
                <a:latin typeface="Questrial"/>
                <a:ea typeface="Questrial"/>
                <a:cs typeface="Questrial"/>
                <a:sym typeface="Questrial"/>
              </a:defRPr>
            </a:lvl9pPr>
          </a:lstStyle>
          <a:p>
            <a:endParaRPr/>
          </a:p>
        </p:txBody>
      </p:sp>
      <p:pic>
        <p:nvPicPr>
          <p:cNvPr id="21" name="Shape 21"/>
          <p:cNvPicPr preferRelativeResize="0"/>
          <p:nvPr/>
        </p:nvPicPr>
        <p:blipFill rotWithShape="1">
          <a:blip r:embed="rId2">
            <a:alphaModFix/>
          </a:blip>
          <a:srcRect/>
          <a:stretch/>
        </p:blipFill>
        <p:spPr>
          <a:xfrm>
            <a:off x="7940888" y="5717936"/>
            <a:ext cx="784735" cy="483145"/>
          </a:xfrm>
          <a:prstGeom prst="rect">
            <a:avLst/>
          </a:prstGeom>
          <a:noFill/>
          <a:ln>
            <a:noFill/>
          </a:ln>
        </p:spPr>
      </p:pic>
      <p:sp>
        <p:nvSpPr>
          <p:cNvPr id="22" name="Shape 22"/>
          <p:cNvSpPr txBox="1">
            <a:spLocks noGrp="1"/>
          </p:cNvSpPr>
          <p:nvPr>
            <p:ph type="body" idx="2"/>
          </p:nvPr>
        </p:nvSpPr>
        <p:spPr>
          <a:xfrm>
            <a:off x="0" y="3514802"/>
            <a:ext cx="9901238" cy="1007795"/>
          </a:xfrm>
          <a:prstGeom prst="rect">
            <a:avLst/>
          </a:prstGeom>
          <a:solidFill>
            <a:schemeClr val="accent2"/>
          </a:solidFill>
          <a:ln>
            <a:noFill/>
          </a:ln>
        </p:spPr>
        <p:txBody>
          <a:bodyPr lIns="91425" tIns="91425" rIns="91425" bIns="91425" anchor="ctr" anchorCtr="0"/>
          <a:lstStyle>
            <a:lvl1pPr marL="0" marR="0" lvl="0" indent="0" algn="ctr" rtl="0">
              <a:lnSpc>
                <a:spcPct val="90000"/>
              </a:lnSpc>
              <a:spcBef>
                <a:spcPts val="2400"/>
              </a:spcBef>
              <a:spcAft>
                <a:spcPts val="200"/>
              </a:spcAft>
              <a:buClr>
                <a:schemeClr val="accent2"/>
              </a:buClr>
              <a:buFont typeface="Questrial"/>
              <a:buNone/>
              <a:defRPr sz="2700" b="0" i="0" u="none" strike="noStrike" cap="none">
                <a:solidFill>
                  <a:schemeClr val="lt1"/>
                </a:solidFill>
                <a:latin typeface="ABeeZee"/>
                <a:ea typeface="ABeeZee"/>
                <a:cs typeface="ABeeZee"/>
                <a:sym typeface="ABeeZee"/>
              </a:defRPr>
            </a:lvl1pPr>
            <a:lvl2pPr marL="265176" marR="0" lvl="1" indent="-36575" algn="l" rtl="0">
              <a:lnSpc>
                <a:spcPct val="90000"/>
              </a:lnSpc>
              <a:spcBef>
                <a:spcPts val="200"/>
              </a:spcBef>
              <a:spcAft>
                <a:spcPts val="400"/>
              </a:spcAft>
              <a:buClr>
                <a:schemeClr val="accent2"/>
              </a:buClr>
              <a:buSzPct val="100000"/>
              <a:buFont typeface="Noto Sans Symbols"/>
              <a:buChar char="•"/>
              <a:defRPr sz="1600" b="0" i="0" u="none" strike="noStrike" cap="none">
                <a:solidFill>
                  <a:schemeClr val="dk1"/>
                </a:solidFill>
                <a:latin typeface="ABeeZee"/>
                <a:ea typeface="ABeeZee"/>
                <a:cs typeface="ABeeZee"/>
                <a:sym typeface="ABeeZee"/>
              </a:defRPr>
            </a:lvl2pPr>
            <a:lvl3pPr marL="448056" marR="0" lvl="2" indent="-67055"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ABeeZee"/>
                <a:ea typeface="ABeeZee"/>
                <a:cs typeface="ABeeZee"/>
                <a:sym typeface="ABeeZee"/>
              </a:defRPr>
            </a:lvl3pPr>
            <a:lvl4pPr marL="594360" marR="0" lvl="3" indent="-60959"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ABeeZee"/>
                <a:ea typeface="ABeeZee"/>
                <a:cs typeface="ABeeZee"/>
                <a:sym typeface="ABeeZee"/>
              </a:defRPr>
            </a:lvl4pPr>
            <a:lvl5pPr marL="777240" marR="0" lvl="4" indent="-66040"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ABeeZee"/>
                <a:ea typeface="ABeeZee"/>
                <a:cs typeface="ABeeZee"/>
                <a:sym typeface="ABeeZee"/>
              </a:defRPr>
            </a:lvl5pPr>
            <a:lvl6pPr marL="914400" marR="0" lvl="5" indent="-63500"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6pPr>
            <a:lvl7pPr marL="1060704" marR="0" lvl="6" indent="-70103"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7pPr>
            <a:lvl8pPr marL="1216152" marR="0" lvl="7" indent="-73152"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8pPr>
            <a:lvl9pPr marL="1362456" marR="0" lvl="8" indent="-67055"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pic>
        <p:nvPicPr>
          <p:cNvPr id="23" name="Shape 23"/>
          <p:cNvPicPr preferRelativeResize="0"/>
          <p:nvPr/>
        </p:nvPicPr>
        <p:blipFill rotWithShape="1">
          <a:blip r:embed="rId3">
            <a:alphaModFix/>
          </a:blip>
          <a:srcRect/>
          <a:stretch/>
        </p:blipFill>
        <p:spPr>
          <a:xfrm>
            <a:off x="1532648" y="14289"/>
            <a:ext cx="7660817" cy="3537462"/>
          </a:xfrm>
          <a:prstGeom prst="rect">
            <a:avLst/>
          </a:prstGeom>
          <a:noFill/>
          <a:ln>
            <a:noFill/>
          </a:ln>
        </p:spPr>
      </p:pic>
      <p:pic>
        <p:nvPicPr>
          <p:cNvPr id="24" name="Shape 24"/>
          <p:cNvPicPr preferRelativeResize="0"/>
          <p:nvPr/>
        </p:nvPicPr>
        <p:blipFill rotWithShape="1">
          <a:blip r:embed="rId4">
            <a:alphaModFix/>
          </a:blip>
          <a:srcRect/>
          <a:stretch/>
        </p:blipFill>
        <p:spPr>
          <a:xfrm>
            <a:off x="6120186" y="620687"/>
            <a:ext cx="985816" cy="515332"/>
          </a:xfrm>
          <a:prstGeom prst="rect">
            <a:avLst/>
          </a:prstGeom>
          <a:noFill/>
          <a:ln>
            <a:noFill/>
          </a:ln>
        </p:spPr>
      </p:pic>
      <p:sp>
        <p:nvSpPr>
          <p:cNvPr id="25" name="Shape 25"/>
          <p:cNvSpPr txBox="1">
            <a:spLocks noGrp="1"/>
          </p:cNvSpPr>
          <p:nvPr>
            <p:ph type="dt" idx="10"/>
          </p:nvPr>
        </p:nvSpPr>
        <p:spPr>
          <a:xfrm>
            <a:off x="116407" y="6470704"/>
            <a:ext cx="3741104" cy="274319"/>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ABeeZee"/>
                <a:ea typeface="ABeeZee"/>
                <a:cs typeface="ABeeZee"/>
                <a:sym typeface="ABeeZee"/>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26" name="Shape 26"/>
          <p:cNvSpPr txBox="1">
            <a:spLocks noGrp="1"/>
          </p:cNvSpPr>
          <p:nvPr>
            <p:ph type="ftr" idx="11"/>
          </p:nvPr>
        </p:nvSpPr>
        <p:spPr>
          <a:xfrm>
            <a:off x="3932992" y="6470704"/>
            <a:ext cx="4792630" cy="274319"/>
          </a:xfrm>
          <a:prstGeom prst="rect">
            <a:avLst/>
          </a:prstGeom>
          <a:noFill/>
          <a:ln>
            <a:noFill/>
          </a:ln>
        </p:spPr>
        <p:txBody>
          <a:bodyPr lIns="91425" tIns="91425" rIns="91425" bIns="91425" anchor="ctr" anchorCtr="0"/>
          <a:lstStyle>
            <a:lvl1pPr marL="0" marR="0" lvl="0" indent="0" algn="r" rtl="0">
              <a:spcBef>
                <a:spcPts val="0"/>
              </a:spcBef>
              <a:buNone/>
              <a:defRPr sz="1100" b="0" i="0" u="none" strike="noStrike" cap="none">
                <a:solidFill>
                  <a:schemeClr val="lt1"/>
                </a:solidFill>
                <a:latin typeface="ABeeZee"/>
                <a:ea typeface="ABeeZee"/>
                <a:cs typeface="ABeeZee"/>
                <a:sym typeface="ABeeZee"/>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27" name="Shape 27"/>
          <p:cNvSpPr txBox="1">
            <a:spLocks noGrp="1"/>
          </p:cNvSpPr>
          <p:nvPr>
            <p:ph type="sldNum" idx="12"/>
          </p:nvPr>
        </p:nvSpPr>
        <p:spPr>
          <a:xfrm>
            <a:off x="8801100" y="6470704"/>
            <a:ext cx="790724" cy="27431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de-DE" sz="1100" b="0" i="0" u="none" strike="noStrike" cap="none">
                <a:solidFill>
                  <a:schemeClr val="lt1"/>
                </a:solidFill>
                <a:latin typeface="ABeeZee"/>
                <a:ea typeface="ABeeZee"/>
                <a:cs typeface="ABeeZee"/>
                <a:sym typeface="ABeeZee"/>
              </a:rPr>
              <a:t>‹#›</a:t>
            </a:fld>
            <a:endParaRPr lang="de-DE" sz="1100" b="0" i="0" u="none" strike="noStrike" cap="none">
              <a:solidFill>
                <a:schemeClr val="lt1"/>
              </a:solidFill>
              <a:latin typeface="ABeeZee"/>
              <a:ea typeface="ABeeZee"/>
              <a:cs typeface="ABeeZee"/>
              <a:sym typeface="ABeeZee"/>
            </a:endParaRPr>
          </a:p>
        </p:txBody>
      </p:sp>
      <p:sp>
        <p:nvSpPr>
          <p:cNvPr id="28" name="Shape 28"/>
          <p:cNvSpPr txBox="1"/>
          <p:nvPr/>
        </p:nvSpPr>
        <p:spPr>
          <a:xfrm>
            <a:off x="8718533" y="5699931"/>
            <a:ext cx="1171416"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700" b="0" i="0" u="none" strike="noStrike" cap="none">
                <a:solidFill>
                  <a:schemeClr val="dk1"/>
                </a:solidFill>
                <a:latin typeface="Arial"/>
                <a:ea typeface="Arial"/>
                <a:cs typeface="Arial"/>
                <a:sym typeface="Arial"/>
              </a:rPr>
              <a:t>Funded by the</a:t>
            </a:r>
          </a:p>
          <a:p>
            <a:pPr marL="0" marR="0" lvl="0" indent="0" algn="l" rtl="0">
              <a:spcBef>
                <a:spcPts val="0"/>
              </a:spcBef>
              <a:buSzPct val="25000"/>
              <a:buNone/>
            </a:pPr>
            <a:r>
              <a:rPr lang="de-DE" sz="700" b="0" i="0">
                <a:solidFill>
                  <a:schemeClr val="dk1"/>
                </a:solidFill>
                <a:latin typeface="Arial"/>
                <a:ea typeface="Arial"/>
                <a:cs typeface="Arial"/>
                <a:sym typeface="Arial"/>
              </a:rPr>
              <a:t>Erasmus+ Programme</a:t>
            </a:r>
            <a:r>
              <a:rPr lang="de-DE" sz="700">
                <a:solidFill>
                  <a:schemeClr val="dk1"/>
                </a:solidFill>
                <a:latin typeface="Arial"/>
                <a:ea typeface="Arial"/>
                <a:cs typeface="Arial"/>
                <a:sym typeface="Arial"/>
              </a:rPr>
              <a:t/>
            </a:r>
            <a:br>
              <a:rPr lang="de-DE" sz="700">
                <a:solidFill>
                  <a:schemeClr val="dk1"/>
                </a:solidFill>
                <a:latin typeface="Arial"/>
                <a:ea typeface="Arial"/>
                <a:cs typeface="Arial"/>
                <a:sym typeface="Arial"/>
              </a:rPr>
            </a:br>
            <a:r>
              <a:rPr lang="de-DE" sz="700" b="0" i="0">
                <a:solidFill>
                  <a:schemeClr val="dk1"/>
                </a:solidFill>
                <a:latin typeface="Arial"/>
                <a:ea typeface="Arial"/>
                <a:cs typeface="Arial"/>
                <a:sym typeface="Arial"/>
              </a:rPr>
              <a:t>of the European Union </a:t>
            </a:r>
          </a:p>
        </p:txBody>
      </p:sp>
      <p:pic>
        <p:nvPicPr>
          <p:cNvPr id="29" name="Shape 29"/>
          <p:cNvPicPr preferRelativeResize="0"/>
          <p:nvPr/>
        </p:nvPicPr>
        <p:blipFill rotWithShape="1">
          <a:blip r:embed="rId5">
            <a:alphaModFix/>
          </a:blip>
          <a:srcRect/>
          <a:stretch/>
        </p:blipFill>
        <p:spPr>
          <a:xfrm>
            <a:off x="52850" y="5699930"/>
            <a:ext cx="7938642" cy="509970"/>
          </a:xfrm>
          <a:prstGeom prst="rect">
            <a:avLst/>
          </a:prstGeom>
          <a:noFill/>
          <a:ln>
            <a:noFill/>
          </a:ln>
        </p:spPr>
      </p:pic>
    </p:spTree>
    <p:extLst>
      <p:ext uri="{BB962C8B-B14F-4D97-AF65-F5344CB8AC3E}">
        <p14:creationId xmlns:p14="http://schemas.microsoft.com/office/powerpoint/2010/main" val="422124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9" name="Text Placeholder 29"/>
          <p:cNvSpPr>
            <a:spLocks noGrp="1"/>
          </p:cNvSpPr>
          <p:nvPr>
            <p:ph type="body" sz="quarter" idx="11" hasCustomPrompt="1"/>
          </p:nvPr>
        </p:nvSpPr>
        <p:spPr>
          <a:xfrm>
            <a:off x="972000" y="810273"/>
            <a:ext cx="795610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smtClean="0"/>
              <a:t>Subheading goes here</a:t>
            </a:r>
            <a:endParaRPr lang="en-GB" dirty="0"/>
          </a:p>
        </p:txBody>
      </p:sp>
      <p:sp>
        <p:nvSpPr>
          <p:cNvPr id="4" name="Title 3"/>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2"/>
          </p:nvPr>
        </p:nvSpPr>
        <p:spPr/>
        <p:txBody>
          <a:bodyPr/>
          <a:lstStyle/>
          <a:p>
            <a:r>
              <a:rPr lang="en-GB" dirty="0" smtClean="0"/>
              <a:t>Presentation heading | Date Month Year</a:t>
            </a:r>
          </a:p>
        </p:txBody>
      </p:sp>
    </p:spTree>
    <p:extLst>
      <p:ext uri="{BB962C8B-B14F-4D97-AF65-F5344CB8AC3E}">
        <p14:creationId xmlns:p14="http://schemas.microsoft.com/office/powerpoint/2010/main" val="18016904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1 Long ">
    <p:spTree>
      <p:nvGrpSpPr>
        <p:cNvPr id="1" name=""/>
        <p:cNvGrpSpPr/>
        <p:nvPr/>
      </p:nvGrpSpPr>
      <p:grpSpPr>
        <a:xfrm>
          <a:off x="0" y="0"/>
          <a:ext cx="0" cy="0"/>
          <a:chOff x="0" y="0"/>
          <a:chExt cx="0" cy="0"/>
        </a:xfrm>
      </p:grpSpPr>
      <p:pic>
        <p:nvPicPr>
          <p:cNvPr id="2" name="Picture 2" descr="O:\Brandguild\Projects\BRG008_MacEd template (Bridget Ruffell)\1. Client source files\MacEd_PPT_elements_210514\Images\Group_adj.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0135" b="4713"/>
          <a:stretch/>
        </p:blipFill>
        <p:spPr bwMode="auto">
          <a:xfrm>
            <a:off x="-1" y="0"/>
            <a:ext cx="98933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p:cNvSpPr>
            <a:spLocks noChangeAspect="1" noChangeArrowheads="1" noTextEdit="1"/>
          </p:cNvSpPr>
          <p:nvPr userDrawn="1"/>
        </p:nvSpPr>
        <p:spPr bwMode="auto">
          <a:xfrm>
            <a:off x="-4763" y="0"/>
            <a:ext cx="9898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1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01482" y="5859717"/>
            <a:ext cx="8279833" cy="840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33" b="1"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smtClean="0"/>
              <a:t>HEADLINE GOES HERE</a:t>
            </a:r>
            <a:endParaRPr lang="en-GB" dirty="0"/>
          </a:p>
        </p:txBody>
      </p:sp>
      <p:sp>
        <p:nvSpPr>
          <p:cNvPr id="17"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44"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err="1" smtClean="0"/>
              <a:t>Subheadline</a:t>
            </a:r>
            <a:r>
              <a:rPr lang="en-US" dirty="0" smtClean="0"/>
              <a:t> goes here</a:t>
            </a:r>
            <a:endParaRPr lang="en-GB" dirty="0"/>
          </a:p>
        </p:txBody>
      </p:sp>
      <p:sp>
        <p:nvSpPr>
          <p:cNvPr id="18" name="Text Placeholder 1023"/>
          <p:cNvSpPr>
            <a:spLocks noGrp="1"/>
          </p:cNvSpPr>
          <p:nvPr>
            <p:ph type="body" sz="quarter" idx="12" hasCustomPrompt="1"/>
          </p:nvPr>
        </p:nvSpPr>
        <p:spPr>
          <a:xfrm>
            <a:off x="972000" y="1436836"/>
            <a:ext cx="3865563" cy="166687"/>
          </a:xfrm>
          <a:prstGeom prst="rect">
            <a:avLst/>
          </a:prstGeom>
        </p:spPr>
        <p:txBody>
          <a:bodyPr lIns="0" tIns="0" rIns="0" bIns="0"/>
          <a:lstStyle>
            <a:lvl1pPr marL="0" indent="0">
              <a:buFontTx/>
              <a:buNone/>
              <a:defRPr kumimoji="0" lang="en-GB" sz="1150"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t>Date Month Year</a:t>
            </a:r>
            <a:endParaRPr lang="en-GB" dirty="0"/>
          </a:p>
        </p:txBody>
      </p:sp>
      <p:pic>
        <p:nvPicPr>
          <p:cNvPr id="3" name="Picture 2" descr="MELL.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34547"/>
          <a:stretch/>
        </p:blipFill>
        <p:spPr>
          <a:xfrm>
            <a:off x="7433336" y="5943569"/>
            <a:ext cx="2467902" cy="914431"/>
          </a:xfrm>
          <a:prstGeom prst="rect">
            <a:avLst/>
          </a:prstGeom>
        </p:spPr>
      </p:pic>
    </p:spTree>
    <p:extLst>
      <p:ext uri="{BB962C8B-B14F-4D97-AF65-F5344CB8AC3E}">
        <p14:creationId xmlns:p14="http://schemas.microsoft.com/office/powerpoint/2010/main" val="32129650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1 Short ">
    <p:spTree>
      <p:nvGrpSpPr>
        <p:cNvPr id="1" name=""/>
        <p:cNvGrpSpPr/>
        <p:nvPr/>
      </p:nvGrpSpPr>
      <p:grpSpPr>
        <a:xfrm>
          <a:off x="0" y="0"/>
          <a:ext cx="0" cy="0"/>
          <a:chOff x="0" y="0"/>
          <a:chExt cx="0" cy="0"/>
        </a:xfrm>
      </p:grpSpPr>
      <p:pic>
        <p:nvPicPr>
          <p:cNvPr id="2" name="Picture 2" descr="O:\Brandguild\Projects\BRG008_MacEd template (Bridget Ruffell)\1. Client source files\MacEd_PPT_elements_210514\Images\Group_adj.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0135" b="4713"/>
          <a:stretch/>
        </p:blipFill>
        <p:spPr bwMode="auto">
          <a:xfrm>
            <a:off x="-1" y="0"/>
            <a:ext cx="98933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p:cNvSpPr>
            <a:spLocks noChangeAspect="1" noChangeArrowheads="1" noTextEdit="1"/>
          </p:cNvSpPr>
          <p:nvPr userDrawn="1"/>
        </p:nvSpPr>
        <p:spPr bwMode="auto">
          <a:xfrm>
            <a:off x="-4763" y="0"/>
            <a:ext cx="9898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33" b="1"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smtClean="0"/>
              <a:t>HEADLINE GOES HERE</a:t>
            </a:r>
            <a:endParaRPr lang="en-GB" dirty="0"/>
          </a:p>
        </p:txBody>
      </p:sp>
      <p:sp>
        <p:nvSpPr>
          <p:cNvPr id="17"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44"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err="1" smtClean="0"/>
              <a:t>Subheadline</a:t>
            </a:r>
            <a:r>
              <a:rPr lang="en-US" dirty="0" smtClean="0"/>
              <a:t> goes here</a:t>
            </a:r>
            <a:endParaRPr lang="en-GB" dirty="0"/>
          </a:p>
        </p:txBody>
      </p:sp>
      <p:sp>
        <p:nvSpPr>
          <p:cNvPr id="18" name="Text Placeholder 1023"/>
          <p:cNvSpPr>
            <a:spLocks noGrp="1"/>
          </p:cNvSpPr>
          <p:nvPr>
            <p:ph type="body" sz="quarter" idx="12" hasCustomPrompt="1"/>
          </p:nvPr>
        </p:nvSpPr>
        <p:spPr>
          <a:xfrm>
            <a:off x="972000" y="1436836"/>
            <a:ext cx="3865563" cy="166687"/>
          </a:xfrm>
          <a:prstGeom prst="rect">
            <a:avLst/>
          </a:prstGeom>
        </p:spPr>
        <p:txBody>
          <a:bodyPr lIns="0" tIns="0" rIns="0" bIns="0"/>
          <a:lstStyle>
            <a:lvl1pPr marL="0" indent="0">
              <a:buFontTx/>
              <a:buNone/>
              <a:defRPr kumimoji="0" lang="en-GB" sz="1150"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t>Date Month Year</a:t>
            </a:r>
            <a:endParaRPr lang="en-GB" dirty="0"/>
          </a:p>
        </p:txBody>
      </p:sp>
      <p:sp>
        <p:nvSpPr>
          <p:cNvPr id="12" name="Freeform 26"/>
          <p:cNvSpPr>
            <a:spLocks/>
          </p:cNvSpPr>
          <p:nvPr userDrawn="1"/>
        </p:nvSpPr>
        <p:spPr bwMode="auto">
          <a:xfrm>
            <a:off x="5513388" y="5867485"/>
            <a:ext cx="4197349" cy="861716"/>
          </a:xfrm>
          <a:custGeom>
            <a:avLst/>
            <a:gdLst>
              <a:gd name="T0" fmla="*/ 6 w 1326"/>
              <a:gd name="T1" fmla="*/ 272 h 272"/>
              <a:gd name="T2" fmla="*/ 1326 w 1326"/>
              <a:gd name="T3" fmla="*/ 272 h 272"/>
              <a:gd name="T4" fmla="*/ 1326 w 1326"/>
              <a:gd name="T5" fmla="*/ 0 h 272"/>
              <a:gd name="T6" fmla="*/ 304 w 1326"/>
              <a:gd name="T7" fmla="*/ 0 h 272"/>
              <a:gd name="T8" fmla="*/ 6 w 1326"/>
              <a:gd name="T9" fmla="*/ 225 h 272"/>
              <a:gd name="T10" fmla="*/ 0 w 1326"/>
              <a:gd name="T11" fmla="*/ 272 h 272"/>
              <a:gd name="T12" fmla="*/ 6 w 1326"/>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1326" h="272">
                <a:moveTo>
                  <a:pt x="6" y="272"/>
                </a:moveTo>
                <a:cubicBezTo>
                  <a:pt x="1326" y="272"/>
                  <a:pt x="1326" y="272"/>
                  <a:pt x="1326" y="272"/>
                </a:cubicBezTo>
                <a:cubicBezTo>
                  <a:pt x="1326" y="0"/>
                  <a:pt x="1326" y="0"/>
                  <a:pt x="1326" y="0"/>
                </a:cubicBezTo>
                <a:cubicBezTo>
                  <a:pt x="304" y="0"/>
                  <a:pt x="304" y="0"/>
                  <a:pt x="304" y="0"/>
                </a:cubicBezTo>
                <a:cubicBezTo>
                  <a:pt x="167" y="0"/>
                  <a:pt x="40" y="19"/>
                  <a:pt x="6" y="225"/>
                </a:cubicBezTo>
                <a:cubicBezTo>
                  <a:pt x="6" y="225"/>
                  <a:pt x="1" y="257"/>
                  <a:pt x="0" y="272"/>
                </a:cubicBezTo>
                <a:lnTo>
                  <a:pt x="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pic>
        <p:nvPicPr>
          <p:cNvPr id="3" name="Picture 2" descr="MELL.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4547"/>
          <a:stretch/>
        </p:blipFill>
        <p:spPr>
          <a:xfrm>
            <a:off x="7433336" y="5943569"/>
            <a:ext cx="2467902" cy="914431"/>
          </a:xfrm>
          <a:prstGeom prst="rect">
            <a:avLst/>
          </a:prstGeom>
        </p:spPr>
      </p:pic>
    </p:spTree>
    <p:extLst>
      <p:ext uri="{BB962C8B-B14F-4D97-AF65-F5344CB8AC3E}">
        <p14:creationId xmlns:p14="http://schemas.microsoft.com/office/powerpoint/2010/main" val="4888930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3 (Insert Picture)">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4763" y="0"/>
            <a:ext cx="9898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33" b="1"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smtClean="0"/>
              <a:t>HEADLINE GOES HERE</a:t>
            </a:r>
            <a:endParaRPr lang="en-GB" dirty="0"/>
          </a:p>
        </p:txBody>
      </p:sp>
      <p:sp>
        <p:nvSpPr>
          <p:cNvPr id="17"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44"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err="1" smtClean="0"/>
              <a:t>Subheadline</a:t>
            </a:r>
            <a:r>
              <a:rPr lang="en-US" dirty="0" smtClean="0"/>
              <a:t> goes here</a:t>
            </a:r>
            <a:endParaRPr lang="en-GB" dirty="0"/>
          </a:p>
        </p:txBody>
      </p:sp>
      <p:sp>
        <p:nvSpPr>
          <p:cNvPr id="18" name="Text Placeholder 1023"/>
          <p:cNvSpPr>
            <a:spLocks noGrp="1"/>
          </p:cNvSpPr>
          <p:nvPr>
            <p:ph type="body" sz="quarter" idx="12" hasCustomPrompt="1"/>
          </p:nvPr>
        </p:nvSpPr>
        <p:spPr>
          <a:xfrm>
            <a:off x="972000" y="1436836"/>
            <a:ext cx="3865563" cy="166687"/>
          </a:xfrm>
          <a:prstGeom prst="rect">
            <a:avLst/>
          </a:prstGeom>
        </p:spPr>
        <p:txBody>
          <a:bodyPr lIns="0" tIns="0" rIns="0" bIns="0"/>
          <a:lstStyle>
            <a:lvl1pPr marL="0" indent="0">
              <a:buFontTx/>
              <a:buNone/>
              <a:defRPr kumimoji="0" lang="en-GB" sz="1150"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t>Date Month Year</a:t>
            </a:r>
            <a:endParaRPr lang="en-GB" dirty="0"/>
          </a:p>
        </p:txBody>
      </p:sp>
    </p:spTree>
    <p:extLst>
      <p:ext uri="{BB962C8B-B14F-4D97-AF65-F5344CB8AC3E}">
        <p14:creationId xmlns:p14="http://schemas.microsoft.com/office/powerpoint/2010/main" val="28486249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4 (Dark)">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4763" y="0"/>
            <a:ext cx="9898063" cy="6858000"/>
          </a:xfrm>
          <a:prstGeom prst="rect">
            <a:avLst/>
          </a:prstGeom>
          <a:solidFill>
            <a:srgbClr val="4E4E4E"/>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 name="Freeform 26"/>
          <p:cNvSpPr>
            <a:spLocks/>
          </p:cNvSpPr>
          <p:nvPr userDrawn="1"/>
        </p:nvSpPr>
        <p:spPr bwMode="auto">
          <a:xfrm>
            <a:off x="5513388" y="5867485"/>
            <a:ext cx="4197349" cy="861716"/>
          </a:xfrm>
          <a:custGeom>
            <a:avLst/>
            <a:gdLst>
              <a:gd name="T0" fmla="*/ 6 w 1326"/>
              <a:gd name="T1" fmla="*/ 272 h 272"/>
              <a:gd name="T2" fmla="*/ 1326 w 1326"/>
              <a:gd name="T3" fmla="*/ 272 h 272"/>
              <a:gd name="T4" fmla="*/ 1326 w 1326"/>
              <a:gd name="T5" fmla="*/ 0 h 272"/>
              <a:gd name="T6" fmla="*/ 304 w 1326"/>
              <a:gd name="T7" fmla="*/ 0 h 272"/>
              <a:gd name="T8" fmla="*/ 6 w 1326"/>
              <a:gd name="T9" fmla="*/ 225 h 272"/>
              <a:gd name="T10" fmla="*/ 0 w 1326"/>
              <a:gd name="T11" fmla="*/ 272 h 272"/>
              <a:gd name="T12" fmla="*/ 6 w 1326"/>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1326" h="272">
                <a:moveTo>
                  <a:pt x="6" y="272"/>
                </a:moveTo>
                <a:cubicBezTo>
                  <a:pt x="1326" y="272"/>
                  <a:pt x="1326" y="272"/>
                  <a:pt x="1326" y="272"/>
                </a:cubicBezTo>
                <a:cubicBezTo>
                  <a:pt x="1326" y="0"/>
                  <a:pt x="1326" y="0"/>
                  <a:pt x="1326" y="0"/>
                </a:cubicBezTo>
                <a:cubicBezTo>
                  <a:pt x="304" y="0"/>
                  <a:pt x="304" y="0"/>
                  <a:pt x="304" y="0"/>
                </a:cubicBezTo>
                <a:cubicBezTo>
                  <a:pt x="167" y="0"/>
                  <a:pt x="40" y="19"/>
                  <a:pt x="6" y="225"/>
                </a:cubicBezTo>
                <a:cubicBezTo>
                  <a:pt x="6" y="225"/>
                  <a:pt x="1" y="257"/>
                  <a:pt x="0" y="272"/>
                </a:cubicBezTo>
                <a:lnTo>
                  <a:pt x="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33" b="1"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smtClean="0"/>
              <a:t>HEADLINE GOES HERE</a:t>
            </a:r>
            <a:endParaRPr lang="en-GB" dirty="0"/>
          </a:p>
        </p:txBody>
      </p:sp>
      <p:sp>
        <p:nvSpPr>
          <p:cNvPr id="19"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44"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err="1" smtClean="0"/>
              <a:t>Subheadline</a:t>
            </a:r>
            <a:r>
              <a:rPr lang="en-US" dirty="0" smtClean="0"/>
              <a:t> goes here</a:t>
            </a:r>
            <a:endParaRPr lang="en-GB" dirty="0"/>
          </a:p>
        </p:txBody>
      </p:sp>
      <p:sp>
        <p:nvSpPr>
          <p:cNvPr id="20" name="Text Placeholder 1023"/>
          <p:cNvSpPr>
            <a:spLocks noGrp="1"/>
          </p:cNvSpPr>
          <p:nvPr>
            <p:ph type="body" sz="quarter" idx="12" hasCustomPrompt="1"/>
          </p:nvPr>
        </p:nvSpPr>
        <p:spPr>
          <a:xfrm>
            <a:off x="972000" y="1436836"/>
            <a:ext cx="3865563" cy="166687"/>
          </a:xfrm>
          <a:prstGeom prst="rect">
            <a:avLst/>
          </a:prstGeom>
        </p:spPr>
        <p:txBody>
          <a:bodyPr lIns="0" tIns="0" rIns="0" bIns="0"/>
          <a:lstStyle>
            <a:lvl1pPr marL="0" indent="0">
              <a:buFontTx/>
              <a:buNone/>
              <a:defRPr kumimoji="0" lang="en-GB" sz="1150"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t>Date Month Year</a:t>
            </a:r>
            <a:endParaRPr lang="en-GB" dirty="0"/>
          </a:p>
        </p:txBody>
      </p:sp>
    </p:spTree>
    <p:extLst>
      <p:ext uri="{BB962C8B-B14F-4D97-AF65-F5344CB8AC3E}">
        <p14:creationId xmlns:p14="http://schemas.microsoft.com/office/powerpoint/2010/main" val="14635116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a:xfrm>
            <a:off x="502131" y="6454140"/>
            <a:ext cx="353546" cy="166053"/>
          </a:xfrm>
          <a:prstGeom prst="rect">
            <a:avLst/>
          </a:prstGeom>
        </p:spPr>
        <p:txBody>
          <a:bodyPr vert="horz" lIns="0" tIns="0" rIns="0" bIns="0" rtlCol="0" anchor="b"/>
          <a:lstStyle>
            <a:lvl1pPr algn="l">
              <a:defRPr sz="1000">
                <a:solidFill>
                  <a:srgbClr val="909090"/>
                </a:solidFill>
                <a:latin typeface="Verdana" panose="020B0604030504040204" pitchFamily="34" charset="0"/>
                <a:ea typeface="Verdana" panose="020B0604030504040204" pitchFamily="34" charset="0"/>
                <a:cs typeface="Verdana" panose="020B0604030504040204" pitchFamily="34" charset="0"/>
              </a:defRPr>
            </a:lvl1pPr>
          </a:lstStyle>
          <a:p>
            <a:fld id="{BB20BAC0-81E7-465F-BD3E-11AB9657F160}" type="slidenum">
              <a:rPr lang="en-GB" smtClean="0"/>
              <a:pPr/>
              <a:t>‹#›</a:t>
            </a:fld>
            <a:endParaRPr lang="en-GB" dirty="0"/>
          </a:p>
        </p:txBody>
      </p:sp>
      <p:sp>
        <p:nvSpPr>
          <p:cNvPr id="2" name="Title Placeholder 1"/>
          <p:cNvSpPr>
            <a:spLocks noGrp="1"/>
          </p:cNvSpPr>
          <p:nvPr>
            <p:ph type="title"/>
          </p:nvPr>
        </p:nvSpPr>
        <p:spPr>
          <a:xfrm>
            <a:off x="973138" y="436283"/>
            <a:ext cx="7954962" cy="328421"/>
          </a:xfrm>
          <a:prstGeom prst="rect">
            <a:avLst/>
          </a:prstGeom>
        </p:spPr>
        <p:txBody>
          <a:bodyPr vert="horz" lIns="0" tIns="0" rIns="0" bIns="0" rtlCol="0" anchor="t">
            <a:noAutofit/>
          </a:bodyPr>
          <a:lstStyle/>
          <a:p>
            <a:r>
              <a:rPr lang="en-US" smtClean="0"/>
              <a:t>Click to edit Master title style</a:t>
            </a:r>
            <a:endParaRPr lang="en-GB" dirty="0"/>
          </a:p>
        </p:txBody>
      </p:sp>
      <p:sp>
        <p:nvSpPr>
          <p:cNvPr id="3" name="Footer Placeholder 2"/>
          <p:cNvSpPr>
            <a:spLocks noGrp="1"/>
          </p:cNvSpPr>
          <p:nvPr>
            <p:ph type="ftr" sz="quarter" idx="3"/>
          </p:nvPr>
        </p:nvSpPr>
        <p:spPr>
          <a:xfrm>
            <a:off x="973138" y="6454140"/>
            <a:ext cx="5545137" cy="166053"/>
          </a:xfrm>
          <a:prstGeom prst="rect">
            <a:avLst/>
          </a:prstGeom>
        </p:spPr>
        <p:txBody>
          <a:bodyPr vert="horz" lIns="0" tIns="0" rIns="0" bIns="0" rtlCol="0" anchor="b"/>
          <a:lstStyle>
            <a:lvl1pPr algn="l">
              <a:defRPr sz="1000">
                <a:solidFill>
                  <a:schemeClr val="tx1">
                    <a:tint val="75000"/>
                  </a:schemeClr>
                </a:solidFill>
              </a:defRPr>
            </a:lvl1pPr>
          </a:lstStyle>
          <a:p>
            <a:r>
              <a:rPr lang="en-GB" dirty="0" smtClean="0"/>
              <a:t>Presentation heading | Date Month Year</a:t>
            </a:r>
          </a:p>
        </p:txBody>
      </p:sp>
      <p:sp>
        <p:nvSpPr>
          <p:cNvPr id="4" name="Text Placeholder 3"/>
          <p:cNvSpPr>
            <a:spLocks noGrp="1"/>
          </p:cNvSpPr>
          <p:nvPr>
            <p:ph type="body" idx="1"/>
          </p:nvPr>
        </p:nvSpPr>
        <p:spPr>
          <a:xfrm>
            <a:off x="973139" y="1600200"/>
            <a:ext cx="7954962" cy="4551363"/>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960503550"/>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9" r:id="rId3"/>
    <p:sldLayoutId id="2147483671" r:id="rId4"/>
    <p:sldLayoutId id="2147483672" r:id="rId5"/>
    <p:sldLayoutId id="2147483654" r:id="rId6"/>
    <p:sldLayoutId id="2147483678" r:id="rId7"/>
    <p:sldLayoutId id="2147483670" r:id="rId8"/>
    <p:sldLayoutId id="2147483674" r:id="rId9"/>
    <p:sldLayoutId id="2147483675" r:id="rId10"/>
    <p:sldLayoutId id="2147483661" r:id="rId11"/>
    <p:sldLayoutId id="2147483657" r:id="rId12"/>
    <p:sldLayoutId id="2147483659" r:id="rId13"/>
    <p:sldLayoutId id="2147483660" r:id="rId14"/>
    <p:sldLayoutId id="2147483676" r:id="rId15"/>
    <p:sldLayoutId id="2147483677" r:id="rId16"/>
    <p:sldLayoutId id="2147483667" r:id="rId17"/>
  </p:sldLayoutIdLst>
  <p:timing>
    <p:tnLst>
      <p:par>
        <p:cTn id="1" dur="indefinite" restart="never" nodeType="tmRoot"/>
      </p:par>
    </p:tnLst>
  </p:timing>
  <p:hf hdr="0" dt="0"/>
  <p:txStyles>
    <p:titleStyle>
      <a:lvl1pPr marL="0" algn="l" defTabSz="914400" rtl="0" eaLnBrk="1" latinLnBrk="0" hangingPunct="1">
        <a:spcBef>
          <a:spcPct val="0"/>
        </a:spcBef>
        <a:buNone/>
        <a:defRPr lang="en-GB" sz="2200" b="1" kern="1200" dirty="0">
          <a:solidFill>
            <a:schemeClr val="bg2"/>
          </a:solidFill>
          <a:latin typeface="Verdana"/>
          <a:ea typeface="+mn-ea"/>
          <a:cs typeface="+mn-cs"/>
        </a:defRPr>
      </a:lvl1pPr>
    </p:titleStyle>
    <p:bodyStyle>
      <a:lvl1pPr marL="0" indent="0" algn="l" defTabSz="914400" rtl="0" eaLnBrk="1" latinLnBrk="0" hangingPunct="1">
        <a:lnSpc>
          <a:spcPct val="110000"/>
        </a:lnSpc>
        <a:spcBef>
          <a:spcPts val="1000"/>
        </a:spcBef>
        <a:buFontTx/>
        <a:buNone/>
        <a:defRPr kumimoji="0" lang="en-US" sz="1400" b="1" i="0" u="none" strike="noStrike" kern="1200" cap="none" spc="0" normalizeH="0" baseline="0" dirty="0" smtClean="0">
          <a:ln>
            <a:noFill/>
          </a:ln>
          <a:solidFill>
            <a:schemeClr val="bg2"/>
          </a:solidFill>
          <a:effectLst/>
          <a:uLnTx/>
          <a:uFillTx/>
          <a:latin typeface="Verdana"/>
          <a:ea typeface="+mn-ea"/>
          <a:cs typeface="+mn-cs"/>
        </a:defRPr>
      </a:lvl1pPr>
      <a:lvl2pPr marL="0" indent="0" algn="l" defTabSz="914400" rtl="0" eaLnBrk="1" latinLnBrk="0" hangingPunct="1">
        <a:lnSpc>
          <a:spcPct val="110000"/>
        </a:lnSpc>
        <a:spcBef>
          <a:spcPts val="1000"/>
        </a:spcBef>
        <a:buFontTx/>
        <a:buNone/>
        <a:defRPr kumimoji="0" lang="en-US" sz="1400" b="0" i="0" u="none" strike="noStrike" kern="1200" cap="none" spc="0" normalizeH="0" baseline="0" dirty="0" smtClean="0">
          <a:ln>
            <a:noFill/>
          </a:ln>
          <a:solidFill>
            <a:schemeClr val="tx2"/>
          </a:solidFill>
          <a:effectLst/>
          <a:uLnTx/>
          <a:uFillTx/>
          <a:latin typeface="Verdana"/>
          <a:ea typeface="+mn-ea"/>
          <a:cs typeface="+mn-cs"/>
        </a:defRPr>
      </a:lvl2pPr>
      <a:lvl3pPr marL="270000" indent="-270000" algn="l" defTabSz="914400" rtl="0" eaLnBrk="1" latinLnBrk="0" hangingPunct="1">
        <a:lnSpc>
          <a:spcPct val="110000"/>
        </a:lnSpc>
        <a:spcBef>
          <a:spcPts val="1000"/>
        </a:spcBef>
        <a:buFont typeface="Wingdings 2" panose="05020102010507070707" pitchFamily="18" charset="2"/>
        <a:buChar char=""/>
        <a:defRPr kumimoji="0" lang="en-US" sz="1400" b="0" i="0" u="none" strike="noStrike" kern="1200" cap="none" spc="0" normalizeH="0" baseline="0" dirty="0" smtClean="0">
          <a:ln>
            <a:noFill/>
          </a:ln>
          <a:solidFill>
            <a:schemeClr val="tx2"/>
          </a:solidFill>
          <a:effectLst/>
          <a:uLnTx/>
          <a:uFillTx/>
          <a:latin typeface="Verdana"/>
          <a:ea typeface="+mn-ea"/>
          <a:cs typeface="+mn-cs"/>
        </a:defRPr>
      </a:lvl3pPr>
      <a:lvl4pPr marL="540000" indent="-270000" algn="l" defTabSz="914400" rtl="0" eaLnBrk="1" latinLnBrk="0" hangingPunct="1">
        <a:lnSpc>
          <a:spcPct val="110000"/>
        </a:lnSpc>
        <a:spcBef>
          <a:spcPts val="1000"/>
        </a:spcBef>
        <a:buFont typeface="Arial" panose="020B0604020202020204" pitchFamily="34" charset="0"/>
        <a:buChar char="–"/>
        <a:defRPr kumimoji="0" lang="en-US" sz="1400" b="0" i="0" u="none" strike="noStrike" kern="1200" cap="none" spc="0" normalizeH="0" baseline="0" dirty="0" smtClean="0">
          <a:ln>
            <a:noFill/>
          </a:ln>
          <a:solidFill>
            <a:schemeClr val="tx2"/>
          </a:solidFill>
          <a:effectLst/>
          <a:uLnTx/>
          <a:uFillTx/>
          <a:latin typeface="Verdana"/>
          <a:ea typeface="+mn-ea"/>
          <a:cs typeface="+mn-cs"/>
        </a:defRPr>
      </a:lvl4pPr>
      <a:lvl5pPr marL="810000" indent="-270000" algn="l" defTabSz="914400" rtl="0" eaLnBrk="1" latinLnBrk="0" hangingPunct="1">
        <a:lnSpc>
          <a:spcPct val="110000"/>
        </a:lnSpc>
        <a:spcBef>
          <a:spcPts val="1000"/>
        </a:spcBef>
        <a:buFont typeface="Wingdings 2" panose="05020102010507070707" pitchFamily="18" charset="2"/>
        <a:buChar char=""/>
        <a:defRPr kumimoji="0" lang="en-GB" sz="1400" b="0" i="0" u="none" strike="noStrike" kern="1200" cap="none" spc="0" normalizeH="0" baseline="0" dirty="0" smtClean="0">
          <a:ln>
            <a:noFill/>
          </a:ln>
          <a:solidFill>
            <a:schemeClr val="tx2"/>
          </a:solidFill>
          <a:effectLst/>
          <a:uLnTx/>
          <a:uFillTx/>
          <a:latin typeface="Verdan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a:xfrm>
            <a:off x="502132" y="6454174"/>
            <a:ext cx="353546" cy="166053"/>
          </a:xfrm>
          <a:prstGeom prst="rect">
            <a:avLst/>
          </a:prstGeom>
        </p:spPr>
        <p:txBody>
          <a:bodyPr vert="horz" lIns="0" tIns="0" rIns="0" bIns="0" rtlCol="0" anchor="b"/>
          <a:lstStyle>
            <a:lvl1pPr algn="l">
              <a:defRPr sz="1000">
                <a:solidFill>
                  <a:srgbClr val="909090"/>
                </a:solidFill>
                <a:latin typeface="Verdana" panose="020B0604030504040204" pitchFamily="34" charset="0"/>
                <a:ea typeface="Verdana" panose="020B0604030504040204" pitchFamily="34" charset="0"/>
                <a:cs typeface="Verdana" panose="020B0604030504040204" pitchFamily="34" charset="0"/>
              </a:defRPr>
            </a:lvl1pPr>
          </a:lstStyle>
          <a:p>
            <a:fld id="{BB20BAC0-81E7-465F-BD3E-11AB9657F160}" type="slidenum">
              <a:rPr lang="en-GB" smtClean="0"/>
              <a:pPr/>
              <a:t>‹#›</a:t>
            </a:fld>
            <a:endParaRPr lang="en-GB" dirty="0"/>
          </a:p>
        </p:txBody>
      </p:sp>
      <p:sp>
        <p:nvSpPr>
          <p:cNvPr id="2" name="Title Placeholder 1"/>
          <p:cNvSpPr>
            <a:spLocks noGrp="1"/>
          </p:cNvSpPr>
          <p:nvPr>
            <p:ph type="title"/>
          </p:nvPr>
        </p:nvSpPr>
        <p:spPr>
          <a:xfrm>
            <a:off x="973157" y="436317"/>
            <a:ext cx="7954961" cy="328421"/>
          </a:xfrm>
          <a:prstGeom prst="rect">
            <a:avLst/>
          </a:prstGeom>
        </p:spPr>
        <p:txBody>
          <a:bodyPr vert="horz" lIns="0" tIns="0" rIns="0" bIns="0" rtlCol="0" anchor="t">
            <a:noAutofit/>
          </a:bodyPr>
          <a:lstStyle/>
          <a:p>
            <a:r>
              <a:rPr lang="en-US" dirty="0" smtClean="0"/>
              <a:t>Click to edit Master title style</a:t>
            </a:r>
            <a:endParaRPr lang="en-GB" dirty="0"/>
          </a:p>
        </p:txBody>
      </p:sp>
      <p:sp>
        <p:nvSpPr>
          <p:cNvPr id="3" name="Footer Placeholder 2"/>
          <p:cNvSpPr>
            <a:spLocks noGrp="1"/>
          </p:cNvSpPr>
          <p:nvPr>
            <p:ph type="ftr" sz="quarter" idx="3"/>
          </p:nvPr>
        </p:nvSpPr>
        <p:spPr>
          <a:xfrm>
            <a:off x="973140" y="6454174"/>
            <a:ext cx="5545137" cy="166053"/>
          </a:xfrm>
          <a:prstGeom prst="rect">
            <a:avLst/>
          </a:prstGeom>
        </p:spPr>
        <p:txBody>
          <a:bodyPr vert="horz" lIns="0" tIns="0" rIns="0" bIns="0" rtlCol="0" anchor="b"/>
          <a:lstStyle>
            <a:lvl1pPr algn="l">
              <a:defRPr sz="1000">
                <a:solidFill>
                  <a:schemeClr val="tx1">
                    <a:tint val="75000"/>
                  </a:schemeClr>
                </a:solidFill>
              </a:defRPr>
            </a:lvl1pPr>
          </a:lstStyle>
          <a:p>
            <a:r>
              <a:rPr lang="en-GB" dirty="0" smtClean="0">
                <a:solidFill>
                  <a:srgbClr val="000000">
                    <a:tint val="75000"/>
                  </a:srgbClr>
                </a:solidFill>
              </a:rPr>
              <a:t>Presentation heading | Date Month Year</a:t>
            </a:r>
          </a:p>
        </p:txBody>
      </p:sp>
      <p:sp>
        <p:nvSpPr>
          <p:cNvPr id="4" name="Text Placeholder 3"/>
          <p:cNvSpPr>
            <a:spLocks noGrp="1"/>
          </p:cNvSpPr>
          <p:nvPr>
            <p:ph type="body" idx="1"/>
          </p:nvPr>
        </p:nvSpPr>
        <p:spPr>
          <a:xfrm>
            <a:off x="973157" y="1600200"/>
            <a:ext cx="7954961" cy="455136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88262996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701" r:id="rId11"/>
  </p:sldLayoutIdLst>
  <p:timing>
    <p:tnLst>
      <p:par>
        <p:cTn id="1" dur="indefinite" restart="never" nodeType="tmRoot"/>
      </p:par>
    </p:tnLst>
  </p:timing>
  <p:hf hdr="0" dt="0"/>
  <p:txStyles>
    <p:titleStyle>
      <a:lvl1pPr marL="0" algn="l" defTabSz="914400" rtl="0" eaLnBrk="1" latinLnBrk="0" hangingPunct="1">
        <a:spcBef>
          <a:spcPct val="0"/>
        </a:spcBef>
        <a:buNone/>
        <a:defRPr lang="en-GB" sz="2800" b="1" kern="1200" dirty="0">
          <a:solidFill>
            <a:schemeClr val="bg2"/>
          </a:solidFill>
          <a:latin typeface="Calibri" pitchFamily="34" charset="0"/>
          <a:ea typeface="+mn-ea"/>
          <a:cs typeface="+mn-cs"/>
        </a:defRPr>
      </a:lvl1pPr>
    </p:titleStyle>
    <p:bodyStyle>
      <a:lvl1pPr marL="0" indent="0" algn="l" defTabSz="914400" rtl="0" eaLnBrk="1" latinLnBrk="0" hangingPunct="1">
        <a:lnSpc>
          <a:spcPct val="110000"/>
        </a:lnSpc>
        <a:spcBef>
          <a:spcPts val="1000"/>
        </a:spcBef>
        <a:buFontTx/>
        <a:buNone/>
        <a:defRPr kumimoji="0" lang="en-US" sz="2400" b="1" i="0" u="none" strike="noStrike" kern="1200" cap="none" spc="0" normalizeH="0" baseline="0" dirty="0" smtClean="0">
          <a:ln>
            <a:noFill/>
          </a:ln>
          <a:solidFill>
            <a:schemeClr val="tx2"/>
          </a:solidFill>
          <a:effectLst/>
          <a:uLnTx/>
          <a:uFillTx/>
          <a:latin typeface="Calibri" pitchFamily="34" charset="0"/>
          <a:ea typeface="+mn-ea"/>
          <a:cs typeface="+mn-cs"/>
        </a:defRPr>
      </a:lvl1pPr>
      <a:lvl2pPr marL="0" indent="0" algn="l" defTabSz="914400" rtl="0" eaLnBrk="1" latinLnBrk="0" hangingPunct="1">
        <a:lnSpc>
          <a:spcPct val="110000"/>
        </a:lnSpc>
        <a:spcBef>
          <a:spcPts val="1000"/>
        </a:spcBef>
        <a:buFontTx/>
        <a:buNone/>
        <a:defRPr kumimoji="0" lang="en-US" sz="2400" b="0" i="0" u="none" strike="noStrike" kern="1200" cap="none" spc="0" normalizeH="0" baseline="0" dirty="0" smtClean="0">
          <a:ln>
            <a:noFill/>
          </a:ln>
          <a:solidFill>
            <a:schemeClr val="tx2"/>
          </a:solidFill>
          <a:effectLst/>
          <a:uLnTx/>
          <a:uFillTx/>
          <a:latin typeface="Calibri" pitchFamily="34" charset="0"/>
          <a:ea typeface="+mn-ea"/>
          <a:cs typeface="+mn-cs"/>
        </a:defRPr>
      </a:lvl2pPr>
      <a:lvl3pPr marL="270000" indent="-270000" algn="l" defTabSz="914400" rtl="0" eaLnBrk="1" latinLnBrk="0" hangingPunct="1">
        <a:lnSpc>
          <a:spcPct val="110000"/>
        </a:lnSpc>
        <a:spcBef>
          <a:spcPts val="1000"/>
        </a:spcBef>
        <a:buFont typeface="Wingdings 2" panose="05020102010507070707" pitchFamily="18" charset="2"/>
        <a:buChar char=""/>
        <a:defRPr kumimoji="0" lang="en-US" sz="2400" b="0" i="0" u="none" strike="noStrike" kern="1200" cap="none" spc="0" normalizeH="0" baseline="0" dirty="0" smtClean="0">
          <a:ln>
            <a:noFill/>
          </a:ln>
          <a:solidFill>
            <a:schemeClr val="tx2"/>
          </a:solidFill>
          <a:effectLst/>
          <a:uLnTx/>
          <a:uFillTx/>
          <a:latin typeface="Calibri" pitchFamily="34" charset="0"/>
          <a:ea typeface="+mn-ea"/>
          <a:cs typeface="+mn-cs"/>
        </a:defRPr>
      </a:lvl3pPr>
      <a:lvl4pPr marL="540000" indent="-270000" algn="l" defTabSz="914400" rtl="0" eaLnBrk="1" latinLnBrk="0" hangingPunct="1">
        <a:lnSpc>
          <a:spcPct val="110000"/>
        </a:lnSpc>
        <a:spcBef>
          <a:spcPts val="1000"/>
        </a:spcBef>
        <a:buFont typeface="Arial" panose="020B0604020202020204" pitchFamily="34" charset="0"/>
        <a:buChar char="–"/>
        <a:defRPr kumimoji="0" lang="en-US" sz="2400" b="0" i="0" u="none" strike="noStrike" kern="1200" cap="none" spc="0" normalizeH="0" baseline="0" dirty="0" smtClean="0">
          <a:ln>
            <a:noFill/>
          </a:ln>
          <a:solidFill>
            <a:schemeClr val="tx2"/>
          </a:solidFill>
          <a:effectLst/>
          <a:uLnTx/>
          <a:uFillTx/>
          <a:latin typeface="Calibri" pitchFamily="34" charset="0"/>
          <a:ea typeface="+mn-ea"/>
          <a:cs typeface="+mn-cs"/>
        </a:defRPr>
      </a:lvl4pPr>
      <a:lvl5pPr marL="810000" indent="-270000" algn="l" defTabSz="914400" rtl="0" eaLnBrk="1" latinLnBrk="0" hangingPunct="1">
        <a:lnSpc>
          <a:spcPct val="110000"/>
        </a:lnSpc>
        <a:spcBef>
          <a:spcPts val="1000"/>
        </a:spcBef>
        <a:buFont typeface="Wingdings 2" panose="05020102010507070707" pitchFamily="18" charset="2"/>
        <a:buChar char=""/>
        <a:defRPr kumimoji="0" lang="en-GB" sz="2400" b="0" i="0" u="none" strike="noStrike" kern="1200" cap="none" spc="0" normalizeH="0" baseline="0" dirty="0" smtClean="0">
          <a:ln>
            <a:noFill/>
          </a:ln>
          <a:solidFill>
            <a:schemeClr val="tx2"/>
          </a:solidFill>
          <a:effectLst/>
          <a:uLnTx/>
          <a:uFillTx/>
          <a:latin typeface="Calibri"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a:xfrm>
            <a:off x="502132" y="6454174"/>
            <a:ext cx="353546" cy="166053"/>
          </a:xfrm>
          <a:prstGeom prst="rect">
            <a:avLst/>
          </a:prstGeom>
        </p:spPr>
        <p:txBody>
          <a:bodyPr vert="horz" lIns="0" tIns="0" rIns="0" bIns="0" rtlCol="0" anchor="b"/>
          <a:lstStyle>
            <a:lvl1pPr algn="l">
              <a:defRPr sz="1000">
                <a:solidFill>
                  <a:srgbClr val="909090"/>
                </a:solidFill>
                <a:latin typeface="Verdana" panose="020B0604030504040204" pitchFamily="34" charset="0"/>
                <a:ea typeface="Verdana" panose="020B0604030504040204" pitchFamily="34" charset="0"/>
                <a:cs typeface="Verdana" panose="020B0604030504040204" pitchFamily="34" charset="0"/>
              </a:defRPr>
            </a:lvl1pPr>
          </a:lstStyle>
          <a:p>
            <a:fld id="{BB20BAC0-81E7-465F-BD3E-11AB9657F160}" type="slidenum">
              <a:rPr lang="en-GB" smtClean="0"/>
              <a:pPr/>
              <a:t>‹#›</a:t>
            </a:fld>
            <a:endParaRPr lang="en-GB" dirty="0"/>
          </a:p>
        </p:txBody>
      </p:sp>
      <p:sp>
        <p:nvSpPr>
          <p:cNvPr id="2" name="Title Placeholder 1"/>
          <p:cNvSpPr>
            <a:spLocks noGrp="1"/>
          </p:cNvSpPr>
          <p:nvPr>
            <p:ph type="title"/>
          </p:nvPr>
        </p:nvSpPr>
        <p:spPr>
          <a:xfrm>
            <a:off x="973157" y="436317"/>
            <a:ext cx="7954961" cy="328421"/>
          </a:xfrm>
          <a:prstGeom prst="rect">
            <a:avLst/>
          </a:prstGeom>
        </p:spPr>
        <p:txBody>
          <a:bodyPr vert="horz" lIns="0" tIns="0" rIns="0" bIns="0" rtlCol="0" anchor="t">
            <a:noAutofit/>
          </a:bodyPr>
          <a:lstStyle/>
          <a:p>
            <a:r>
              <a:rPr lang="en-US" dirty="0" smtClean="0"/>
              <a:t>Click to edit Master title style</a:t>
            </a:r>
            <a:endParaRPr lang="en-GB" dirty="0"/>
          </a:p>
        </p:txBody>
      </p:sp>
      <p:sp>
        <p:nvSpPr>
          <p:cNvPr id="3" name="Footer Placeholder 2"/>
          <p:cNvSpPr>
            <a:spLocks noGrp="1"/>
          </p:cNvSpPr>
          <p:nvPr>
            <p:ph type="ftr" sz="quarter" idx="3"/>
          </p:nvPr>
        </p:nvSpPr>
        <p:spPr>
          <a:xfrm>
            <a:off x="973140" y="6454174"/>
            <a:ext cx="5545137" cy="166053"/>
          </a:xfrm>
          <a:prstGeom prst="rect">
            <a:avLst/>
          </a:prstGeom>
        </p:spPr>
        <p:txBody>
          <a:bodyPr vert="horz" lIns="0" tIns="0" rIns="0" bIns="0" rtlCol="0" anchor="b"/>
          <a:lstStyle>
            <a:lvl1pPr algn="l">
              <a:defRPr sz="1000">
                <a:solidFill>
                  <a:schemeClr val="tx1">
                    <a:tint val="75000"/>
                  </a:schemeClr>
                </a:solidFill>
              </a:defRPr>
            </a:lvl1pPr>
          </a:lstStyle>
          <a:p>
            <a:r>
              <a:rPr lang="en-GB" dirty="0" smtClean="0">
                <a:solidFill>
                  <a:srgbClr val="000000">
                    <a:tint val="75000"/>
                  </a:srgbClr>
                </a:solidFill>
              </a:rPr>
              <a:t>Presentation heading | Date Month Year</a:t>
            </a:r>
          </a:p>
        </p:txBody>
      </p:sp>
      <p:sp>
        <p:nvSpPr>
          <p:cNvPr id="4" name="Text Placeholder 3"/>
          <p:cNvSpPr>
            <a:spLocks noGrp="1"/>
          </p:cNvSpPr>
          <p:nvPr>
            <p:ph type="body" idx="1"/>
          </p:nvPr>
        </p:nvSpPr>
        <p:spPr>
          <a:xfrm>
            <a:off x="973157" y="1600200"/>
            <a:ext cx="7954961" cy="455136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0613763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2" r:id="rId11"/>
    <p:sldLayoutId id="2147483703" r:id="rId12"/>
    <p:sldLayoutId id="2147483704" r:id="rId13"/>
  </p:sldLayoutIdLst>
  <p:timing>
    <p:tnLst>
      <p:par>
        <p:cTn id="1" dur="indefinite" restart="never" nodeType="tmRoot"/>
      </p:par>
    </p:tnLst>
  </p:timing>
  <p:hf hdr="0" dt="0"/>
  <p:txStyles>
    <p:titleStyle>
      <a:lvl1pPr marL="0" algn="l" defTabSz="914400" rtl="0" eaLnBrk="1" latinLnBrk="0" hangingPunct="1">
        <a:spcBef>
          <a:spcPct val="0"/>
        </a:spcBef>
        <a:buNone/>
        <a:defRPr lang="en-GB" sz="2800" b="1" kern="1200" dirty="0">
          <a:solidFill>
            <a:schemeClr val="bg2"/>
          </a:solidFill>
          <a:latin typeface="Calibri" pitchFamily="34" charset="0"/>
          <a:ea typeface="+mn-ea"/>
          <a:cs typeface="+mn-cs"/>
        </a:defRPr>
      </a:lvl1pPr>
    </p:titleStyle>
    <p:bodyStyle>
      <a:lvl1pPr marL="0" indent="0" algn="l" defTabSz="914400" rtl="0" eaLnBrk="1" latinLnBrk="0" hangingPunct="1">
        <a:lnSpc>
          <a:spcPct val="110000"/>
        </a:lnSpc>
        <a:spcBef>
          <a:spcPts val="1000"/>
        </a:spcBef>
        <a:buFontTx/>
        <a:buNone/>
        <a:defRPr kumimoji="0" lang="en-US" sz="2400" b="1" i="0" u="none" strike="noStrike" kern="1200" cap="none" spc="0" normalizeH="0" baseline="0" dirty="0" smtClean="0">
          <a:ln>
            <a:noFill/>
          </a:ln>
          <a:solidFill>
            <a:schemeClr val="tx2"/>
          </a:solidFill>
          <a:effectLst/>
          <a:uLnTx/>
          <a:uFillTx/>
          <a:latin typeface="Calibri" pitchFamily="34" charset="0"/>
          <a:ea typeface="+mn-ea"/>
          <a:cs typeface="+mn-cs"/>
        </a:defRPr>
      </a:lvl1pPr>
      <a:lvl2pPr marL="0" indent="0" algn="l" defTabSz="914400" rtl="0" eaLnBrk="1" latinLnBrk="0" hangingPunct="1">
        <a:lnSpc>
          <a:spcPct val="110000"/>
        </a:lnSpc>
        <a:spcBef>
          <a:spcPts val="1000"/>
        </a:spcBef>
        <a:buFontTx/>
        <a:buNone/>
        <a:defRPr kumimoji="0" lang="en-US" sz="2400" b="0" i="0" u="none" strike="noStrike" kern="1200" cap="none" spc="0" normalizeH="0" baseline="0" dirty="0" smtClean="0">
          <a:ln>
            <a:noFill/>
          </a:ln>
          <a:solidFill>
            <a:schemeClr val="tx2"/>
          </a:solidFill>
          <a:effectLst/>
          <a:uLnTx/>
          <a:uFillTx/>
          <a:latin typeface="Calibri" pitchFamily="34" charset="0"/>
          <a:ea typeface="+mn-ea"/>
          <a:cs typeface="+mn-cs"/>
        </a:defRPr>
      </a:lvl2pPr>
      <a:lvl3pPr marL="270000" indent="-270000" algn="l" defTabSz="914400" rtl="0" eaLnBrk="1" latinLnBrk="0" hangingPunct="1">
        <a:lnSpc>
          <a:spcPct val="110000"/>
        </a:lnSpc>
        <a:spcBef>
          <a:spcPts val="1000"/>
        </a:spcBef>
        <a:buFont typeface="Wingdings 2" panose="05020102010507070707" pitchFamily="18" charset="2"/>
        <a:buChar char=""/>
        <a:defRPr kumimoji="0" lang="en-US" sz="2400" b="0" i="0" u="none" strike="noStrike" kern="1200" cap="none" spc="0" normalizeH="0" baseline="0" dirty="0" smtClean="0">
          <a:ln>
            <a:noFill/>
          </a:ln>
          <a:solidFill>
            <a:schemeClr val="tx2"/>
          </a:solidFill>
          <a:effectLst/>
          <a:uLnTx/>
          <a:uFillTx/>
          <a:latin typeface="Calibri" pitchFamily="34" charset="0"/>
          <a:ea typeface="+mn-ea"/>
          <a:cs typeface="+mn-cs"/>
        </a:defRPr>
      </a:lvl3pPr>
      <a:lvl4pPr marL="540000" indent="-270000" algn="l" defTabSz="914400" rtl="0" eaLnBrk="1" latinLnBrk="0" hangingPunct="1">
        <a:lnSpc>
          <a:spcPct val="110000"/>
        </a:lnSpc>
        <a:spcBef>
          <a:spcPts val="1000"/>
        </a:spcBef>
        <a:buFont typeface="Arial" panose="020B0604020202020204" pitchFamily="34" charset="0"/>
        <a:buChar char="–"/>
        <a:defRPr kumimoji="0" lang="en-US" sz="2400" b="0" i="0" u="none" strike="noStrike" kern="1200" cap="none" spc="0" normalizeH="0" baseline="0" dirty="0" smtClean="0">
          <a:ln>
            <a:noFill/>
          </a:ln>
          <a:solidFill>
            <a:schemeClr val="tx2"/>
          </a:solidFill>
          <a:effectLst/>
          <a:uLnTx/>
          <a:uFillTx/>
          <a:latin typeface="Calibri" pitchFamily="34" charset="0"/>
          <a:ea typeface="+mn-ea"/>
          <a:cs typeface="+mn-cs"/>
        </a:defRPr>
      </a:lvl4pPr>
      <a:lvl5pPr marL="810000" indent="-270000" algn="l" defTabSz="914400" rtl="0" eaLnBrk="1" latinLnBrk="0" hangingPunct="1">
        <a:lnSpc>
          <a:spcPct val="110000"/>
        </a:lnSpc>
        <a:spcBef>
          <a:spcPts val="1000"/>
        </a:spcBef>
        <a:buFont typeface="Wingdings 2" panose="05020102010507070707" pitchFamily="18" charset="2"/>
        <a:buChar char=""/>
        <a:defRPr kumimoji="0" lang="en-GB" sz="2400" b="0" i="0" u="none" strike="noStrike" kern="1200" cap="none" spc="0" normalizeH="0" baseline="0" dirty="0" smtClean="0">
          <a:ln>
            <a:noFill/>
          </a:ln>
          <a:solidFill>
            <a:schemeClr val="tx2"/>
          </a:solidFill>
          <a:effectLst/>
          <a:uLnTx/>
          <a:uFillTx/>
          <a:latin typeface="Calibri"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2.emf"/><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38.jpg"/></Relationships>
</file>

<file path=ppt/slides/_rels/slide1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37.xml"/><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thecreativitygroup.weebly.com/" TargetMode="Externa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sa=i&amp;rct=j&amp;q=&amp;esrc=s&amp;source=images&amp;cd=&amp;cad=rja&amp;uact=8&amp;ved=0ahUKEwjLuprukqHSAhXKWBoKHf4VArAQjRwIBw&amp;url=http://www.clipartkid.com/the-thinker-in-color-cliparts/&amp;bvm=bv.147448319,d.ZGg&amp;psig=AFQjCNHU9J6e2YfnXwIEgNaOzV9zjVhY2A&amp;ust=1487764988411317" TargetMode="Externa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9.xml"/><Relationship Id="rId6" Type="http://schemas.openxmlformats.org/officeDocument/2006/relationships/image" Target="../media/image25.png"/><Relationship Id="rId11" Type="http://schemas.openxmlformats.org/officeDocument/2006/relationships/image" Target="../media/image30.jp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69259" y="627476"/>
            <a:ext cx="7084390" cy="641903"/>
          </a:xfrm>
        </p:spPr>
        <p:txBody>
          <a:bodyPr>
            <a:normAutofit fontScale="92500" lnSpcReduction="20000"/>
          </a:bodyPr>
          <a:lstStyle/>
          <a:p>
            <a:pPr lvl="0"/>
            <a:r>
              <a:rPr lang="en-US" sz="2400" dirty="0" smtClean="0">
                <a:solidFill>
                  <a:schemeClr val="tx1"/>
                </a:solidFill>
                <a:latin typeface="Garamond"/>
                <a:ea typeface="Garamond"/>
                <a:cs typeface="Garamond"/>
                <a:sym typeface="Garamond"/>
              </a:rPr>
              <a:t>Now you see it, now you don’t: the </a:t>
            </a:r>
            <a:r>
              <a:rPr lang="en-US" sz="2400" dirty="0">
                <a:solidFill>
                  <a:schemeClr val="tx1"/>
                </a:solidFill>
                <a:latin typeface="Garamond"/>
                <a:ea typeface="Garamond"/>
                <a:cs typeface="Garamond"/>
                <a:sym typeface="Garamond"/>
              </a:rPr>
              <a:t>magic of </a:t>
            </a:r>
            <a:r>
              <a:rPr lang="en-US" sz="2400" dirty="0" smtClean="0">
                <a:solidFill>
                  <a:schemeClr val="tx1"/>
                </a:solidFill>
                <a:latin typeface="Garamond"/>
                <a:ea typeface="Garamond"/>
                <a:cs typeface="Garamond"/>
                <a:sym typeface="Garamond"/>
              </a:rPr>
              <a:t>thinking routines in ELT </a:t>
            </a:r>
            <a:endParaRPr lang="en-GB" dirty="0"/>
          </a:p>
        </p:txBody>
      </p:sp>
      <p:sp>
        <p:nvSpPr>
          <p:cNvPr id="7" name="Text Placeholder 6"/>
          <p:cNvSpPr>
            <a:spLocks noGrp="1"/>
          </p:cNvSpPr>
          <p:nvPr>
            <p:ph type="body" sz="quarter" idx="12"/>
          </p:nvPr>
        </p:nvSpPr>
        <p:spPr/>
        <p:txBody>
          <a:bodyPr>
            <a:normAutofit fontScale="92500" lnSpcReduction="20000"/>
          </a:bodyPr>
          <a:lstStyle/>
          <a:p>
            <a:pPr lvl="0" fontAlgn="base">
              <a:spcBef>
                <a:spcPct val="0"/>
              </a:spcBef>
              <a:spcAft>
                <a:spcPct val="0"/>
              </a:spcAft>
            </a:pPr>
            <a:r>
              <a:rPr lang="en-US" dirty="0" smtClean="0"/>
              <a:t>4</a:t>
            </a:r>
            <a:r>
              <a:rPr lang="en-US" baseline="30000" dirty="0" smtClean="0"/>
              <a:t>th</a:t>
            </a:r>
            <a:r>
              <a:rPr lang="en-US" dirty="0" smtClean="0"/>
              <a:t> June, 2017</a:t>
            </a:r>
            <a:endParaRPr lang="en-GB" dirty="0"/>
          </a:p>
        </p:txBody>
      </p:sp>
      <p:sp>
        <p:nvSpPr>
          <p:cNvPr id="8" name="Round Diagonal Corner Rectangle 7"/>
          <p:cNvSpPr/>
          <p:nvPr/>
        </p:nvSpPr>
        <p:spPr>
          <a:xfrm>
            <a:off x="10056586" y="237741"/>
            <a:ext cx="3253014" cy="1046673"/>
          </a:xfrm>
          <a:prstGeom prst="round2DiagRect">
            <a:avLst>
              <a:gd name="adj1" fmla="val 8617"/>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Aft>
                <a:spcPts val="600"/>
              </a:spcAft>
            </a:pPr>
            <a:r>
              <a:rPr lang="en-GB" sz="1200" dirty="0" smtClean="0">
                <a:solidFill>
                  <a:srgbClr val="000000"/>
                </a:solidFill>
              </a:rPr>
              <a:t>NILE-MacEd PowerPoint Template</a:t>
            </a:r>
          </a:p>
          <a:p>
            <a:pPr>
              <a:spcAft>
                <a:spcPts val="600"/>
              </a:spcAft>
            </a:pPr>
            <a:r>
              <a:rPr lang="en-GB" sz="1050" dirty="0" smtClean="0">
                <a:solidFill>
                  <a:prstClr val="white"/>
                </a:solidFill>
              </a:rPr>
              <a:t>This template can be used for co-branded presentations to both internal and external stakeholders.</a:t>
            </a:r>
            <a:endParaRPr lang="en-GB" sz="1050" dirty="0">
              <a:solidFill>
                <a:prstClr val="white"/>
              </a:solidFill>
            </a:endParaRPr>
          </a:p>
          <a:p>
            <a:pPr>
              <a:spcAft>
                <a:spcPts val="600"/>
              </a:spcAft>
            </a:pPr>
            <a:endParaRPr lang="en-GB" sz="1050" dirty="0" smtClean="0">
              <a:solidFill>
                <a:prstClr val="white"/>
              </a:solidFill>
            </a:endParaRPr>
          </a:p>
        </p:txBody>
      </p:sp>
      <p:pic>
        <p:nvPicPr>
          <p:cNvPr id="2" name="Picture 2" descr="\\MPL-OXF-DATA\International Marketing\BRANDING\LOGOS\Macmillan Education\Partner logos\NILE logos\Partnership logos\ME-NILE-Co-branding-logos (NILE-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5175" y="5940639"/>
            <a:ext cx="3110106" cy="851730"/>
          </a:xfrm>
          <a:prstGeom prst="rect">
            <a:avLst/>
          </a:prstGeom>
          <a:noFill/>
          <a:extLst>
            <a:ext uri="{909E8E84-426E-40DD-AFC4-6F175D3DCCD1}">
              <a14:hiddenFill xmlns:a14="http://schemas.microsoft.com/office/drawing/2010/main">
                <a:solidFill>
                  <a:srgbClr val="FFFFFF"/>
                </a:solidFill>
              </a14:hiddenFill>
            </a:ext>
          </a:extLst>
        </p:spPr>
      </p:pic>
      <p:sp>
        <p:nvSpPr>
          <p:cNvPr id="9" name="Round Diagonal Corner Rectangle 8"/>
          <p:cNvSpPr/>
          <p:nvPr/>
        </p:nvSpPr>
        <p:spPr>
          <a:xfrm>
            <a:off x="10056586" y="3349099"/>
            <a:ext cx="3253014" cy="945499"/>
          </a:xfrm>
          <a:prstGeom prst="round2DiagRect">
            <a:avLst>
              <a:gd name="adj1" fmla="val 8617"/>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Aft>
                <a:spcPts val="600"/>
              </a:spcAft>
            </a:pPr>
            <a:r>
              <a:rPr lang="en-GB" sz="1200" dirty="0" smtClean="0">
                <a:solidFill>
                  <a:srgbClr val="000000"/>
                </a:solidFill>
              </a:rPr>
              <a:t>PLAIN COVER</a:t>
            </a:r>
          </a:p>
          <a:p>
            <a:pPr>
              <a:spcAft>
                <a:spcPts val="600"/>
              </a:spcAft>
            </a:pPr>
            <a:r>
              <a:rPr lang="en-GB" sz="1050" dirty="0" smtClean="0">
                <a:solidFill>
                  <a:prstClr val="white"/>
                </a:solidFill>
              </a:rPr>
              <a:t>Use this cover where you do not want to use and image. </a:t>
            </a:r>
          </a:p>
        </p:txBody>
      </p:sp>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3327090" y="1096589"/>
            <a:ext cx="1625724" cy="1481708"/>
          </a:xfrm>
          <a:prstGeom prst="rect">
            <a:avLst/>
          </a:prstGeom>
          <a:noFill/>
        </p:spPr>
      </p:pic>
    </p:spTree>
    <p:extLst>
      <p:ext uri="{BB962C8B-B14F-4D97-AF65-F5344CB8AC3E}">
        <p14:creationId xmlns:p14="http://schemas.microsoft.com/office/powerpoint/2010/main" val="380939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See, think, wonder</a:t>
            </a:r>
            <a:endParaRPr lang="en-US" dirty="0"/>
          </a:p>
        </p:txBody>
      </p:sp>
      <p:sp>
        <p:nvSpPr>
          <p:cNvPr id="3" name="Text Placeholder 2"/>
          <p:cNvSpPr>
            <a:spLocks noGrp="1"/>
          </p:cNvSpPr>
          <p:nvPr>
            <p:ph type="body" idx="1"/>
          </p:nvPr>
        </p:nvSpPr>
        <p:spPr/>
        <p:txBody>
          <a:bodyPr/>
          <a:lstStyle/>
          <a:p>
            <a:r>
              <a:rPr lang="en-US" dirty="0" smtClean="0"/>
              <a:t>Sharing options</a:t>
            </a:r>
          </a:p>
          <a:p>
            <a:pPr marL="175260" indent="0">
              <a:buNone/>
            </a:pPr>
            <a:r>
              <a:rPr lang="en-US" dirty="0" smtClean="0"/>
              <a:t>Each column individually</a:t>
            </a:r>
          </a:p>
          <a:p>
            <a:pPr marL="175260" indent="0">
              <a:buNone/>
            </a:pPr>
            <a:r>
              <a:rPr lang="en-US" dirty="0" smtClean="0"/>
              <a:t>Each column in small teams</a:t>
            </a:r>
          </a:p>
          <a:p>
            <a:pPr marL="175260" indent="0">
              <a:buNone/>
            </a:pPr>
            <a:r>
              <a:rPr lang="en-US" dirty="0" smtClean="0"/>
              <a:t>All columns in turns in a whole</a:t>
            </a:r>
          </a:p>
          <a:p>
            <a:pPr marL="175260" indent="0">
              <a:buNone/>
            </a:pPr>
            <a:r>
              <a:rPr lang="en-US" dirty="0" smtClean="0"/>
              <a:t>class setting</a:t>
            </a:r>
          </a:p>
          <a:p>
            <a:pPr marL="175260" indent="0">
              <a:buNone/>
            </a:pPr>
            <a:r>
              <a:rPr lang="en-US" dirty="0" smtClean="0"/>
              <a:t>Other options?</a:t>
            </a:r>
          </a:p>
          <a:p>
            <a:pPr marL="175260" indent="0">
              <a:buNone/>
            </a:pPr>
            <a:r>
              <a:rPr lang="en-US" dirty="0" smtClean="0"/>
              <a:t>What is the title of this painting?</a:t>
            </a:r>
            <a:endParaRPr lang="en-US" dirty="0"/>
          </a:p>
        </p:txBody>
      </p:sp>
      <p:pic>
        <p:nvPicPr>
          <p:cNvPr id="1026" name="Picture 2" descr="C:\Users\claudia.rey\Desktop\ST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475" y="575353"/>
            <a:ext cx="4121379" cy="6282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73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laudia.rey\Downloads\Title padlet F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901238" cy="6810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356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idx="11"/>
          </p:nvPr>
        </p:nvSpPr>
        <p:spPr/>
        <p:txBody>
          <a:bodyPr/>
          <a:lstStyle/>
          <a:p>
            <a:endParaRPr lang="en-GB"/>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234" y="1628800"/>
            <a:ext cx="4522328" cy="3024336"/>
          </a:xfrm>
          <a:prstGeom prst="rect">
            <a:avLst/>
          </a:prstGeom>
          <a:noFill/>
          <a:ln>
            <a:noFill/>
          </a:ln>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652359" y="1392679"/>
            <a:ext cx="4054501" cy="4047490"/>
          </a:xfrm>
          <a:prstGeom prst="rect">
            <a:avLst/>
          </a:prstGeom>
          <a:noFill/>
          <a:ln>
            <a:noFill/>
          </a:ln>
        </p:spPr>
      </p:pic>
    </p:spTree>
    <p:extLst>
      <p:ext uri="{BB962C8B-B14F-4D97-AF65-F5344CB8AC3E}">
        <p14:creationId xmlns:p14="http://schemas.microsoft.com/office/powerpoint/2010/main" val="3484540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a:spLocks noGrp="1"/>
          </p:cNvSpPr>
          <p:nvPr>
            <p:ph sz="half" idx="4294967295"/>
          </p:nvPr>
        </p:nvSpPr>
        <p:spPr>
          <a:xfrm>
            <a:off x="5033129" y="1268760"/>
            <a:ext cx="4125516" cy="4827240"/>
          </a:xfrm>
          <a:prstGeom prst="rect">
            <a:avLst/>
          </a:prstGeom>
        </p:spPr>
        <p:txBody>
          <a:bodyPr/>
          <a:lstStyle/>
          <a:p>
            <a:endParaRPr lang="en-GB"/>
          </a:p>
        </p:txBody>
      </p:sp>
      <p:pic>
        <p:nvPicPr>
          <p:cNvPr id="6" name="Content Placeholder 5" descr="Rembrandt The Night Watch: The real story behind the ‘kids on phones’ photo"/>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584234" y="1196752"/>
            <a:ext cx="9044655" cy="4896544"/>
          </a:xfrm>
          <a:prstGeom prst="rect">
            <a:avLst/>
          </a:prstGeom>
          <a:noFill/>
          <a:ln>
            <a:noFill/>
          </a:ln>
        </p:spPr>
      </p:pic>
    </p:spTree>
    <p:extLst>
      <p:ext uri="{BB962C8B-B14F-4D97-AF65-F5344CB8AC3E}">
        <p14:creationId xmlns:p14="http://schemas.microsoft.com/office/powerpoint/2010/main" val="152800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2221628" y="-459432"/>
            <a:ext cx="7407261" cy="1296144"/>
          </a:xfrm>
          <a:prstGeom prst="rect">
            <a:avLst/>
          </a:prstGeom>
          <a:noFill/>
          <a:ln>
            <a:noFill/>
          </a:ln>
        </p:spPr>
        <p:txBody>
          <a:bodyPr lIns="91425" tIns="45700" rIns="91425" bIns="45700" anchor="ctr" anchorCtr="0">
            <a:normAutofit fontScale="90000"/>
          </a:bodyPr>
          <a:lstStyle/>
          <a:p>
            <a:pPr marL="0" marR="0" lvl="0" indent="0" algn="l" rtl="0">
              <a:spcBef>
                <a:spcPts val="0"/>
              </a:spcBef>
              <a:buClr>
                <a:srgbClr val="262626"/>
              </a:buClr>
              <a:buSzPct val="25000"/>
              <a:buFont typeface="Garamond"/>
              <a:buNone/>
            </a:pPr>
            <a:r>
              <a:rPr lang="en-US" sz="3600" b="0" i="0" u="none" strike="noStrike" cap="none" dirty="0">
                <a:solidFill>
                  <a:srgbClr val="262626"/>
                </a:solidFill>
                <a:sym typeface="Garamond"/>
              </a:rPr>
              <a:t>Zoom </a:t>
            </a:r>
            <a:r>
              <a:rPr lang="en-US" sz="3600" b="0" i="0" u="none" strike="noStrike" cap="none" dirty="0" smtClean="0">
                <a:solidFill>
                  <a:srgbClr val="262626"/>
                </a:solidFill>
                <a:sym typeface="Garamond"/>
              </a:rPr>
              <a:t>in</a:t>
            </a:r>
            <a:br>
              <a:rPr lang="en-US" sz="3600" b="0" i="0" u="none" strike="noStrike" cap="none" dirty="0" smtClean="0">
                <a:solidFill>
                  <a:srgbClr val="262626"/>
                </a:solidFill>
                <a:sym typeface="Garamond"/>
              </a:rPr>
            </a:br>
            <a:r>
              <a:rPr lang="en-US" sz="3600" dirty="0" smtClean="0"/>
              <a:t>Look closely at a small bit of image that is revealed</a:t>
            </a:r>
            <a:endParaRPr lang="en-US" sz="3600" b="0" i="0" u="none" strike="noStrike" cap="none" dirty="0">
              <a:solidFill>
                <a:srgbClr val="262626"/>
              </a:solidFill>
              <a:sym typeface="Garamond"/>
            </a:endParaRPr>
          </a:p>
        </p:txBody>
      </p:sp>
      <p:sp>
        <p:nvSpPr>
          <p:cNvPr id="2" name="Text Placeholder 1"/>
          <p:cNvSpPr>
            <a:spLocks noGrp="1"/>
          </p:cNvSpPr>
          <p:nvPr>
            <p:ph type="body" idx="4294967295"/>
          </p:nvPr>
        </p:nvSpPr>
        <p:spPr>
          <a:xfrm>
            <a:off x="742593" y="1428108"/>
            <a:ext cx="4125516" cy="4667892"/>
          </a:xfrm>
          <a:prstGeom prst="rect">
            <a:avLst/>
          </a:prstGeom>
        </p:spPr>
        <p:txBody>
          <a:bodyPr/>
          <a:lstStyle/>
          <a:p>
            <a:r>
              <a:rPr lang="en-US" dirty="0" smtClean="0"/>
              <a:t>Zoom in</a:t>
            </a:r>
            <a:endParaRPr lang="en-US" dirty="0"/>
          </a:p>
        </p:txBody>
      </p:sp>
      <p:sp>
        <p:nvSpPr>
          <p:cNvPr id="3" name="Text Placeholder 2"/>
          <p:cNvSpPr>
            <a:spLocks noGrp="1"/>
          </p:cNvSpPr>
          <p:nvPr>
            <p:ph type="body" idx="4294967295"/>
          </p:nvPr>
        </p:nvSpPr>
        <p:spPr>
          <a:xfrm>
            <a:off x="5033129" y="2567171"/>
            <a:ext cx="4125516" cy="3528829"/>
          </a:xfrm>
          <a:prstGeom prst="rect">
            <a:avLst/>
          </a:prstGeom>
        </p:spPr>
        <p:txBody>
          <a:bodyPr/>
          <a:lstStyle/>
          <a:p>
            <a:endParaRPr lang="en-US"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8951" y="2567173"/>
            <a:ext cx="2537192" cy="331794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5817" y="2567171"/>
            <a:ext cx="1743617" cy="3257550"/>
          </a:xfrm>
          <a:prstGeom prst="rect">
            <a:avLst/>
          </a:prstGeom>
        </p:spPr>
      </p:pic>
      <p:sp>
        <p:nvSpPr>
          <p:cNvPr id="6" name="Rectangle 5"/>
          <p:cNvSpPr/>
          <p:nvPr/>
        </p:nvSpPr>
        <p:spPr>
          <a:xfrm>
            <a:off x="5332713" y="1325769"/>
            <a:ext cx="2474912" cy="1161344"/>
          </a:xfrm>
          <a:prstGeom prst="rect">
            <a:avLst/>
          </a:prstGeom>
        </p:spPr>
        <p:txBody>
          <a:bodyPr>
            <a:spAutoFit/>
          </a:bodyPr>
          <a:lstStyle/>
          <a:p>
            <a:pPr lvl="0">
              <a:lnSpc>
                <a:spcPct val="110000"/>
              </a:lnSpc>
              <a:spcBef>
                <a:spcPts val="1000"/>
              </a:spcBef>
            </a:pPr>
            <a:r>
              <a:rPr lang="en-US" sz="1600" b="1" dirty="0">
                <a:solidFill>
                  <a:srgbClr val="4E4E4E"/>
                </a:solidFill>
                <a:latin typeface="Calibri" pitchFamily="34" charset="0"/>
              </a:rPr>
              <a:t>Self-portrait </a:t>
            </a:r>
          </a:p>
          <a:p>
            <a:pPr marL="175260" lvl="0">
              <a:lnSpc>
                <a:spcPct val="110000"/>
              </a:lnSpc>
              <a:spcBef>
                <a:spcPts val="1000"/>
              </a:spcBef>
            </a:pPr>
            <a:r>
              <a:rPr lang="en-US" sz="1600" b="1" dirty="0">
                <a:solidFill>
                  <a:srgbClr val="4E4E4E"/>
                </a:solidFill>
                <a:latin typeface="Calibri" pitchFamily="34" charset="0"/>
              </a:rPr>
              <a:t>Georges Seurat </a:t>
            </a:r>
          </a:p>
          <a:p>
            <a:pPr marL="175260" lvl="0">
              <a:lnSpc>
                <a:spcPct val="110000"/>
              </a:lnSpc>
              <a:spcBef>
                <a:spcPts val="1000"/>
              </a:spcBef>
            </a:pPr>
            <a:r>
              <a:rPr lang="en-US" sz="1600" b="1" dirty="0">
                <a:solidFill>
                  <a:srgbClr val="4E4E4E"/>
                </a:solidFill>
                <a:latin typeface="Calibri" pitchFamily="34" charset="0"/>
              </a:rPr>
              <a:t>Pointillism</a:t>
            </a:r>
          </a:p>
        </p:txBody>
      </p:sp>
    </p:spTree>
    <p:extLst>
      <p:ext uri="{BB962C8B-B14F-4D97-AF65-F5344CB8AC3E}">
        <p14:creationId xmlns:p14="http://schemas.microsoft.com/office/powerpoint/2010/main" val="15803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Zoom in</a:t>
            </a:r>
            <a:endParaRPr lang="en-GB" dirty="0"/>
          </a:p>
        </p:txBody>
      </p:sp>
      <p:sp>
        <p:nvSpPr>
          <p:cNvPr id="4" name="Content Placeholder 3"/>
          <p:cNvSpPr>
            <a:spLocks noGrp="1"/>
          </p:cNvSpPr>
          <p:nvPr>
            <p:ph sz="half" idx="4294967295"/>
          </p:nvPr>
        </p:nvSpPr>
        <p:spPr>
          <a:xfrm>
            <a:off x="5033129" y="1268760"/>
            <a:ext cx="4125516" cy="4827240"/>
          </a:xfrm>
          <a:prstGeom prst="rect">
            <a:avLst/>
          </a:prstGeom>
        </p:spPr>
        <p:txBody>
          <a:bodyPr/>
          <a:lstStyle/>
          <a:p>
            <a:endParaRPr lang="en-GB" dirty="0"/>
          </a:p>
        </p:txBody>
      </p:sp>
      <p:pic>
        <p:nvPicPr>
          <p:cNvPr id="6" name="Content Placeholder 5"/>
          <p:cNvPicPr>
            <a:picLocks noGrp="1"/>
          </p:cNvPicPr>
          <p:nvPr>
            <p:ph sz="half" idx="4294967295"/>
          </p:nvPr>
        </p:nvPicPr>
        <p:blipFill>
          <a:blip r:embed="rId3"/>
          <a:srcRect/>
          <a:stretch>
            <a:fillRect/>
          </a:stretch>
        </p:blipFill>
        <p:spPr>
          <a:xfrm>
            <a:off x="3001340" y="1988840"/>
            <a:ext cx="3353769" cy="3302000"/>
          </a:xfrm>
          <a:prstGeom prst="rect">
            <a:avLst/>
          </a:prstGeom>
          <a:noFill/>
          <a:ln>
            <a:noFill/>
            <a:prstDash/>
          </a:ln>
        </p:spPr>
      </p:pic>
    </p:spTree>
    <p:extLst>
      <p:ext uri="{BB962C8B-B14F-4D97-AF65-F5344CB8AC3E}">
        <p14:creationId xmlns:p14="http://schemas.microsoft.com/office/powerpoint/2010/main" val="1080462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Zoom in</a:t>
            </a:r>
            <a:endParaRPr lang="en-GB" dirty="0"/>
          </a:p>
        </p:txBody>
      </p:sp>
      <p:sp>
        <p:nvSpPr>
          <p:cNvPr id="4" name="Content Placeholder 3"/>
          <p:cNvSpPr>
            <a:spLocks noGrp="1"/>
          </p:cNvSpPr>
          <p:nvPr>
            <p:ph sz="half" idx="4294967295"/>
          </p:nvPr>
        </p:nvSpPr>
        <p:spPr>
          <a:xfrm>
            <a:off x="5033129" y="1268760"/>
            <a:ext cx="4125516" cy="4827240"/>
          </a:xfrm>
          <a:prstGeom prst="rect">
            <a:avLst/>
          </a:prstGeom>
        </p:spPr>
        <p:txBody>
          <a:bodyPr/>
          <a:lstStyle/>
          <a:p>
            <a:endParaRPr lang="en-GB"/>
          </a:p>
        </p:txBody>
      </p:sp>
      <p:sp>
        <p:nvSpPr>
          <p:cNvPr id="5" name="Footer Placeholder 4"/>
          <p:cNvSpPr>
            <a:spLocks noGrp="1"/>
          </p:cNvSpPr>
          <p:nvPr>
            <p:ph type="ftr" sz="quarter" idx="10"/>
          </p:nvPr>
        </p:nvSpPr>
        <p:spPr/>
        <p:txBody>
          <a:bodyPr/>
          <a:lstStyle/>
          <a:p>
            <a:endParaRPr lang="en-GB" dirty="0"/>
          </a:p>
        </p:txBody>
      </p:sp>
      <p:pic>
        <p:nvPicPr>
          <p:cNvPr id="6" name="Content Placeholder 5"/>
          <p:cNvPicPr>
            <a:picLocks noGrp="1"/>
          </p:cNvPicPr>
          <p:nvPr>
            <p:ph sz="half" idx="4294967295"/>
          </p:nvPr>
        </p:nvPicPr>
        <p:blipFill>
          <a:blip r:embed="rId2"/>
          <a:srcRect/>
          <a:stretch>
            <a:fillRect/>
          </a:stretch>
        </p:blipFill>
        <p:spPr>
          <a:xfrm>
            <a:off x="1675830" y="1412776"/>
            <a:ext cx="7173347" cy="4680520"/>
          </a:xfrm>
          <a:prstGeom prst="rect">
            <a:avLst/>
          </a:prstGeom>
          <a:noFill/>
          <a:ln>
            <a:noFill/>
            <a:prstDash/>
          </a:ln>
        </p:spPr>
      </p:pic>
    </p:spTree>
    <p:extLst>
      <p:ext uri="{BB962C8B-B14F-4D97-AF65-F5344CB8AC3E}">
        <p14:creationId xmlns:p14="http://schemas.microsoft.com/office/powerpoint/2010/main" val="2374268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a:spLocks noGrp="1"/>
          </p:cNvSpPr>
          <p:nvPr>
            <p:ph sz="half" idx="4294967295"/>
          </p:nvPr>
        </p:nvSpPr>
        <p:spPr>
          <a:xfrm>
            <a:off x="5033129" y="1268760"/>
            <a:ext cx="4125516" cy="4827240"/>
          </a:xfrm>
          <a:prstGeom prst="rect">
            <a:avLst/>
          </a:prstGeom>
        </p:spPr>
        <p:txBody>
          <a:bodyPr/>
          <a:lstStyle/>
          <a:p>
            <a:endParaRPr lang="en-GB"/>
          </a:p>
        </p:txBody>
      </p:sp>
      <p:sp>
        <p:nvSpPr>
          <p:cNvPr id="5" name="Footer Placeholder 4"/>
          <p:cNvSpPr>
            <a:spLocks noGrp="1"/>
          </p:cNvSpPr>
          <p:nvPr>
            <p:ph type="ftr" sz="quarter" idx="10"/>
          </p:nvPr>
        </p:nvSpPr>
        <p:spPr/>
        <p:txBody>
          <a:bodyPr/>
          <a:lstStyle/>
          <a:p>
            <a:endParaRPr lang="en-GB" dirty="0"/>
          </a:p>
        </p:txBody>
      </p:sp>
      <p:pic>
        <p:nvPicPr>
          <p:cNvPr id="6" name="Content Placeholder 5"/>
          <p:cNvPicPr>
            <a:picLocks noGrp="1"/>
          </p:cNvPicPr>
          <p:nvPr>
            <p:ph sz="half" idx="4294967295"/>
          </p:nvPr>
        </p:nvPicPr>
        <p:blipFill>
          <a:blip r:embed="rId2"/>
          <a:srcRect/>
          <a:stretch>
            <a:fillRect/>
          </a:stretch>
        </p:blipFill>
        <p:spPr>
          <a:xfrm>
            <a:off x="1052061" y="1268760"/>
            <a:ext cx="8109001" cy="5040560"/>
          </a:xfrm>
          <a:prstGeom prst="rect">
            <a:avLst/>
          </a:prstGeom>
          <a:noFill/>
          <a:ln>
            <a:noFill/>
            <a:prstDash/>
          </a:ln>
        </p:spPr>
      </p:pic>
    </p:spTree>
    <p:extLst>
      <p:ext uri="{BB962C8B-B14F-4D97-AF65-F5344CB8AC3E}">
        <p14:creationId xmlns:p14="http://schemas.microsoft.com/office/powerpoint/2010/main" val="3195958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1052008" y="982134"/>
            <a:ext cx="7797222" cy="1303867"/>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Garamond"/>
              <a:buNone/>
            </a:pPr>
            <a:r>
              <a:rPr lang="en-US" sz="4400" b="0" i="0" u="none" strike="noStrike" cap="none">
                <a:solidFill>
                  <a:srgbClr val="262626"/>
                </a:solidFill>
                <a:latin typeface="Garamond"/>
                <a:ea typeface="Garamond"/>
                <a:cs typeface="Garamond"/>
                <a:sym typeface="Garamond"/>
              </a:rPr>
              <a:t>CSI …or CIS?</a:t>
            </a:r>
          </a:p>
        </p:txBody>
      </p:sp>
      <p:sp>
        <p:nvSpPr>
          <p:cNvPr id="216" name="Shape 216"/>
          <p:cNvSpPr txBox="1">
            <a:spLocks noGrp="1"/>
          </p:cNvSpPr>
          <p:nvPr>
            <p:ph type="body" idx="1"/>
          </p:nvPr>
        </p:nvSpPr>
        <p:spPr>
          <a:xfrm>
            <a:off x="1052007" y="2556932"/>
            <a:ext cx="7797222" cy="3318936"/>
          </a:xfrm>
          <a:prstGeom prst="rect">
            <a:avLst/>
          </a:prstGeom>
          <a:noFill/>
          <a:ln>
            <a:noFill/>
          </a:ln>
        </p:spPr>
        <p:txBody>
          <a:bodyPr lIns="91425" tIns="45700" rIns="91425" bIns="45700" anchor="t" anchorCtr="0">
            <a:noAutofit/>
          </a:bodyPr>
          <a:lstStyle/>
          <a:p>
            <a:pPr marL="285750" marR="0" lvl="0" indent="-285750" algn="l" rtl="0">
              <a:spcBef>
                <a:spcPts val="0"/>
              </a:spcBef>
              <a:spcAft>
                <a:spcPts val="0"/>
              </a:spcAft>
              <a:buClr>
                <a:schemeClr val="accent1"/>
              </a:buClr>
              <a:buSzPct val="115000"/>
              <a:buFont typeface="Arial"/>
              <a:buNone/>
            </a:pPr>
            <a:r>
              <a:rPr lang="en-US" sz="2400" b="0" i="0" u="none" strike="noStrike" cap="none" dirty="0" err="1" smtClean="0">
                <a:solidFill>
                  <a:srgbClr val="262626"/>
                </a:solidFill>
                <a:latin typeface="Garamond"/>
                <a:ea typeface="Garamond"/>
                <a:cs typeface="Garamond"/>
                <a:sym typeface="Garamond"/>
              </a:rPr>
              <a:t>Colour</a:t>
            </a:r>
            <a:r>
              <a:rPr lang="en-US" sz="2400" b="0" i="0" u="none" strike="noStrike" cap="none" dirty="0" smtClean="0">
                <a:solidFill>
                  <a:srgbClr val="262626"/>
                </a:solidFill>
                <a:latin typeface="Garamond"/>
                <a:ea typeface="Garamond"/>
                <a:cs typeface="Garamond"/>
                <a:sym typeface="Garamond"/>
              </a:rPr>
              <a:t>, symbol, image</a:t>
            </a:r>
          </a:p>
          <a:p>
            <a:pPr marL="285750" marR="0" lvl="0" indent="-285750" algn="l" rtl="0">
              <a:spcBef>
                <a:spcPts val="0"/>
              </a:spcBef>
              <a:spcAft>
                <a:spcPts val="0"/>
              </a:spcAft>
              <a:buClr>
                <a:schemeClr val="accent1"/>
              </a:buClr>
              <a:buSzPct val="115000"/>
              <a:buFont typeface="Arial"/>
              <a:buNone/>
            </a:pPr>
            <a:endParaRPr lang="en-US" dirty="0"/>
          </a:p>
          <a:p>
            <a:pPr marL="285750" marR="0" lvl="0" indent="-285750" algn="l" rtl="0">
              <a:spcBef>
                <a:spcPts val="0"/>
              </a:spcBef>
              <a:spcAft>
                <a:spcPts val="0"/>
              </a:spcAft>
              <a:buClr>
                <a:schemeClr val="accent1"/>
              </a:buClr>
              <a:buSzPct val="115000"/>
              <a:buFont typeface="Arial"/>
              <a:buNone/>
            </a:pPr>
            <a:r>
              <a:rPr lang="en-US" sz="3600" b="0" i="0" u="none" strike="noStrike" cap="none" dirty="0" smtClean="0">
                <a:solidFill>
                  <a:srgbClr val="262626"/>
                </a:solidFill>
                <a:sym typeface="Garamond"/>
              </a:rPr>
              <a:t>ELT: </a:t>
            </a:r>
          </a:p>
          <a:p>
            <a:pPr marL="457200" marR="0" lvl="0" indent="-457200" algn="l" rtl="0">
              <a:spcBef>
                <a:spcPts val="0"/>
              </a:spcBef>
              <a:spcAft>
                <a:spcPts val="0"/>
              </a:spcAft>
              <a:buClr>
                <a:schemeClr val="accent1"/>
              </a:buClr>
              <a:buSzPct val="115000"/>
              <a:buFont typeface="Arial"/>
              <a:buAutoNum type="arabicPeriod"/>
            </a:pPr>
            <a:r>
              <a:rPr lang="en-US" sz="3600" dirty="0" err="1" smtClean="0"/>
              <a:t>Colour</a:t>
            </a:r>
            <a:endParaRPr lang="en-US" sz="3600" dirty="0" smtClean="0"/>
          </a:p>
          <a:p>
            <a:pPr marL="457200" marR="0" lvl="0" indent="-457200" algn="l" rtl="0">
              <a:spcBef>
                <a:spcPts val="0"/>
              </a:spcBef>
              <a:spcAft>
                <a:spcPts val="0"/>
              </a:spcAft>
              <a:buClr>
                <a:schemeClr val="accent1"/>
              </a:buClr>
              <a:buSzPct val="115000"/>
              <a:buFont typeface="Arial"/>
              <a:buAutoNum type="arabicPeriod"/>
            </a:pPr>
            <a:r>
              <a:rPr lang="en-US" sz="3600" b="0" i="0" u="none" strike="noStrike" cap="none" dirty="0" smtClean="0">
                <a:solidFill>
                  <a:srgbClr val="262626"/>
                </a:solidFill>
                <a:sym typeface="Garamond"/>
              </a:rPr>
              <a:t>Image</a:t>
            </a:r>
          </a:p>
          <a:p>
            <a:pPr marL="457200" marR="0" lvl="0" indent="-457200" algn="l" rtl="0">
              <a:spcBef>
                <a:spcPts val="0"/>
              </a:spcBef>
              <a:spcAft>
                <a:spcPts val="0"/>
              </a:spcAft>
              <a:buClr>
                <a:schemeClr val="accent1"/>
              </a:buClr>
              <a:buSzPct val="115000"/>
              <a:buFont typeface="Arial"/>
              <a:buAutoNum type="arabicPeriod"/>
            </a:pPr>
            <a:r>
              <a:rPr lang="en-US" sz="3600" dirty="0" smtClean="0"/>
              <a:t>Symbol</a:t>
            </a:r>
          </a:p>
          <a:p>
            <a:pPr marL="0" marR="0" lvl="0" indent="0" algn="l" rtl="0">
              <a:spcBef>
                <a:spcPts val="0"/>
              </a:spcBef>
              <a:spcAft>
                <a:spcPts val="0"/>
              </a:spcAft>
              <a:buClr>
                <a:schemeClr val="accent1"/>
              </a:buClr>
              <a:buSzPct val="115000"/>
              <a:buNone/>
            </a:pPr>
            <a:endParaRPr sz="2400" b="0" i="0" u="none" strike="noStrike" cap="none" dirty="0">
              <a:solidFill>
                <a:srgbClr val="262626"/>
              </a:solidFill>
              <a:latin typeface="Garamond"/>
              <a:ea typeface="Garamond"/>
              <a:cs typeface="Garamond"/>
              <a:sym typeface="Garamond"/>
            </a:endParaRPr>
          </a:p>
        </p:txBody>
      </p:sp>
      <p:pic>
        <p:nvPicPr>
          <p:cNvPr id="2" name="Picture 1"/>
          <p:cNvPicPr>
            <a:picLocks noChangeAspect="1"/>
          </p:cNvPicPr>
          <p:nvPr/>
        </p:nvPicPr>
        <p:blipFill>
          <a:blip r:embed="rId3"/>
          <a:stretch>
            <a:fillRect/>
          </a:stretch>
        </p:blipFill>
        <p:spPr>
          <a:xfrm>
            <a:off x="4826853" y="2401284"/>
            <a:ext cx="3524005" cy="3630232"/>
          </a:xfrm>
          <a:prstGeom prst="rect">
            <a:avLst/>
          </a:prstGeom>
        </p:spPr>
      </p:pic>
    </p:spTree>
    <p:extLst>
      <p:ext uri="{BB962C8B-B14F-4D97-AF65-F5344CB8AC3E}">
        <p14:creationId xmlns:p14="http://schemas.microsoft.com/office/powerpoint/2010/main" val="27193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743" y="0"/>
            <a:ext cx="7797117" cy="980728"/>
          </a:xfrm>
        </p:spPr>
        <p:txBody>
          <a:bodyPr/>
          <a:lstStyle/>
          <a:p>
            <a:pPr algn="l"/>
            <a:r>
              <a:rPr lang="en-US" dirty="0" smtClean="0"/>
              <a:t>Compass points: consider an idea from different angles</a:t>
            </a:r>
            <a:endParaRPr lang="en-US" dirty="0"/>
          </a:p>
        </p:txBody>
      </p:sp>
      <p:sp>
        <p:nvSpPr>
          <p:cNvPr id="4" name="Footer Placeholder 3"/>
          <p:cNvSpPr>
            <a:spLocks noGrp="1"/>
          </p:cNvSpPr>
          <p:nvPr>
            <p:ph type="ftr" sz="quarter" idx="10"/>
          </p:nvPr>
        </p:nvSpPr>
        <p:spPr/>
        <p:txBody>
          <a:bodyPr/>
          <a:lstStyle/>
          <a:p>
            <a:endParaRPr lang="en-GB"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t="11070" b="11070"/>
          <a:stretch>
            <a:fillRect/>
          </a:stretch>
        </p:blipFill>
        <p:spPr bwMode="auto">
          <a:xfrm>
            <a:off x="495064" y="1078788"/>
            <a:ext cx="9053437" cy="5642698"/>
          </a:xfrm>
          <a:prstGeom prst="rect">
            <a:avLst/>
          </a:prstGeom>
          <a:noFill/>
          <a:ln>
            <a:noFill/>
          </a:ln>
        </p:spPr>
      </p:pic>
    </p:spTree>
    <p:extLst>
      <p:ext uri="{BB962C8B-B14F-4D97-AF65-F5344CB8AC3E}">
        <p14:creationId xmlns:p14="http://schemas.microsoft.com/office/powerpoint/2010/main" val="2051923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638" y="217490"/>
            <a:ext cx="9714006" cy="6511712"/>
            <a:chOff x="-15588" y="217489"/>
            <a:chExt cx="9714006" cy="6511712"/>
          </a:xfrm>
        </p:grpSpPr>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57" b="80217"/>
            <a:stretch/>
          </p:blipFill>
          <p:spPr bwMode="auto">
            <a:xfrm>
              <a:off x="-7938" y="217489"/>
              <a:ext cx="9667302" cy="1330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588" y="265786"/>
              <a:ext cx="9714006" cy="6463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oup 20"/>
          <p:cNvGrpSpPr/>
          <p:nvPr userDrawn="1"/>
        </p:nvGrpSpPr>
        <p:grpSpPr>
          <a:xfrm>
            <a:off x="-7938" y="0"/>
            <a:ext cx="9901238" cy="6858000"/>
            <a:chOff x="-7938" y="0"/>
            <a:chExt cx="9901238" cy="6858000"/>
          </a:xfrm>
        </p:grpSpPr>
        <p:sp>
          <p:nvSpPr>
            <p:cNvPr id="23"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13" name="Freeform 26"/>
          <p:cNvSpPr>
            <a:spLocks/>
          </p:cNvSpPr>
          <p:nvPr/>
        </p:nvSpPr>
        <p:spPr bwMode="auto">
          <a:xfrm>
            <a:off x="5513388" y="5867485"/>
            <a:ext cx="4197349" cy="861716"/>
          </a:xfrm>
          <a:custGeom>
            <a:avLst/>
            <a:gdLst>
              <a:gd name="T0" fmla="*/ 6 w 1326"/>
              <a:gd name="T1" fmla="*/ 272 h 272"/>
              <a:gd name="T2" fmla="*/ 1326 w 1326"/>
              <a:gd name="T3" fmla="*/ 272 h 272"/>
              <a:gd name="T4" fmla="*/ 1326 w 1326"/>
              <a:gd name="T5" fmla="*/ 0 h 272"/>
              <a:gd name="T6" fmla="*/ 304 w 1326"/>
              <a:gd name="T7" fmla="*/ 0 h 272"/>
              <a:gd name="T8" fmla="*/ 6 w 1326"/>
              <a:gd name="T9" fmla="*/ 225 h 272"/>
              <a:gd name="T10" fmla="*/ 0 w 1326"/>
              <a:gd name="T11" fmla="*/ 272 h 272"/>
              <a:gd name="T12" fmla="*/ 6 w 1326"/>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1326" h="272">
                <a:moveTo>
                  <a:pt x="6" y="272"/>
                </a:moveTo>
                <a:cubicBezTo>
                  <a:pt x="1326" y="272"/>
                  <a:pt x="1326" y="272"/>
                  <a:pt x="1326" y="272"/>
                </a:cubicBezTo>
                <a:cubicBezTo>
                  <a:pt x="1326" y="0"/>
                  <a:pt x="1326" y="0"/>
                  <a:pt x="1326" y="0"/>
                </a:cubicBezTo>
                <a:cubicBezTo>
                  <a:pt x="304" y="0"/>
                  <a:pt x="304" y="0"/>
                  <a:pt x="304" y="0"/>
                </a:cubicBezTo>
                <a:cubicBezTo>
                  <a:pt x="167" y="0"/>
                  <a:pt x="40" y="19"/>
                  <a:pt x="6" y="225"/>
                </a:cubicBezTo>
                <a:cubicBezTo>
                  <a:pt x="6" y="225"/>
                  <a:pt x="1" y="257"/>
                  <a:pt x="0" y="272"/>
                </a:cubicBezTo>
                <a:lnTo>
                  <a:pt x="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 name="Text Placeholder 5"/>
          <p:cNvSpPr>
            <a:spLocks noGrp="1"/>
          </p:cNvSpPr>
          <p:nvPr>
            <p:ph type="body" sz="quarter" idx="10"/>
          </p:nvPr>
        </p:nvSpPr>
        <p:spPr/>
        <p:txBody>
          <a:bodyPr>
            <a:normAutofit fontScale="85000" lnSpcReduction="10000"/>
          </a:bodyPr>
          <a:lstStyle/>
          <a:p>
            <a:r>
              <a:rPr lang="en-US" sz="2000" dirty="0">
                <a:solidFill>
                  <a:schemeClr val="tx1"/>
                </a:solidFill>
                <a:latin typeface="Garamond"/>
                <a:ea typeface="Garamond"/>
                <a:cs typeface="Garamond"/>
                <a:sym typeface="Garamond"/>
              </a:rPr>
              <a:t>Now you see it, now you don’t: the magic of thinking routines in ELT </a:t>
            </a:r>
            <a:endParaRPr lang="en-GB" dirty="0"/>
          </a:p>
          <a:p>
            <a:pPr lvl="0"/>
            <a:endParaRPr lang="en-GB" dirty="0"/>
          </a:p>
        </p:txBody>
      </p:sp>
      <p:sp>
        <p:nvSpPr>
          <p:cNvPr id="7" name="Text Placeholder 6"/>
          <p:cNvSpPr>
            <a:spLocks noGrp="1"/>
          </p:cNvSpPr>
          <p:nvPr>
            <p:ph type="body" sz="quarter" idx="11"/>
          </p:nvPr>
        </p:nvSpPr>
        <p:spPr/>
        <p:txBody>
          <a:bodyPr>
            <a:normAutofit lnSpcReduction="10000"/>
          </a:bodyPr>
          <a:lstStyle/>
          <a:p>
            <a:pPr lvl="0"/>
            <a:endParaRPr lang="en-GB" dirty="0"/>
          </a:p>
        </p:txBody>
      </p:sp>
      <p:sp>
        <p:nvSpPr>
          <p:cNvPr id="8" name="Text Placeholder 7"/>
          <p:cNvSpPr>
            <a:spLocks noGrp="1"/>
          </p:cNvSpPr>
          <p:nvPr>
            <p:ph type="body" sz="quarter" idx="12"/>
          </p:nvPr>
        </p:nvSpPr>
        <p:spPr/>
        <p:txBody>
          <a:bodyPr>
            <a:normAutofit fontScale="92500" lnSpcReduction="20000"/>
          </a:bodyPr>
          <a:lstStyle/>
          <a:p>
            <a:pPr lvl="0"/>
            <a:r>
              <a:rPr lang="en-US" dirty="0" smtClean="0"/>
              <a:t>4</a:t>
            </a:r>
            <a:r>
              <a:rPr lang="en-US" baseline="30000" dirty="0" smtClean="0"/>
              <a:t>th</a:t>
            </a:r>
            <a:r>
              <a:rPr lang="en-US" dirty="0" smtClean="0"/>
              <a:t> June, 2017</a:t>
            </a:r>
            <a:endParaRPr lang="en-GB" dirty="0"/>
          </a:p>
        </p:txBody>
      </p:sp>
      <p:sp>
        <p:nvSpPr>
          <p:cNvPr id="15" name="Round Diagonal Corner Rectangle 14"/>
          <p:cNvSpPr/>
          <p:nvPr/>
        </p:nvSpPr>
        <p:spPr>
          <a:xfrm>
            <a:off x="10056586" y="127591"/>
            <a:ext cx="3253014" cy="4373879"/>
          </a:xfrm>
          <a:prstGeom prst="round2DiagRect">
            <a:avLst>
              <a:gd name="adj1" fmla="val 8617"/>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Aft>
                <a:spcPts val="600"/>
              </a:spcAft>
            </a:pPr>
            <a:r>
              <a:rPr lang="en-GB" sz="1200" dirty="0" smtClean="0">
                <a:solidFill>
                  <a:schemeClr val="tx1"/>
                </a:solidFill>
              </a:rPr>
              <a:t>COVER IMAGE</a:t>
            </a:r>
          </a:p>
          <a:p>
            <a:pPr>
              <a:spcAft>
                <a:spcPts val="600"/>
              </a:spcAft>
            </a:pPr>
            <a:r>
              <a:rPr lang="en-GB" sz="1050" dirty="0" smtClean="0"/>
              <a:t>An image can be used on the first page to illustrate the partnership. You may select a more appropriate image for your market.</a:t>
            </a:r>
          </a:p>
          <a:p>
            <a:pPr>
              <a:spcAft>
                <a:spcPts val="600"/>
              </a:spcAft>
            </a:pPr>
            <a:endParaRPr lang="en-GB" sz="1050" dirty="0" smtClean="0"/>
          </a:p>
          <a:p>
            <a:pPr>
              <a:spcAft>
                <a:spcPts val="600"/>
              </a:spcAft>
            </a:pPr>
            <a:r>
              <a:rPr lang="en-GB" sz="1050" dirty="0" smtClean="0"/>
              <a:t>To update the image: </a:t>
            </a:r>
          </a:p>
          <a:p>
            <a:pPr marL="171450" indent="-171450">
              <a:spcAft>
                <a:spcPts val="600"/>
              </a:spcAft>
              <a:buFont typeface="Arial" panose="020B0604020202020204" pitchFamily="34" charset="0"/>
              <a:buChar char="•"/>
            </a:pPr>
            <a:r>
              <a:rPr lang="en-GB" sz="1050" dirty="0" smtClean="0"/>
              <a:t>Click on the picture icon; or </a:t>
            </a:r>
          </a:p>
          <a:p>
            <a:pPr marL="171450" indent="-171450">
              <a:spcAft>
                <a:spcPts val="600"/>
              </a:spcAft>
              <a:buFont typeface="Arial" panose="020B0604020202020204" pitchFamily="34" charset="0"/>
              <a:buChar char="•"/>
            </a:pPr>
            <a:r>
              <a:rPr lang="en-GB" sz="1050" dirty="0" smtClean="0"/>
              <a:t>if there is an existing image, right click on the image and select </a:t>
            </a:r>
            <a:r>
              <a:rPr lang="en-GB" sz="1050" dirty="0"/>
              <a:t>‘change picture’</a:t>
            </a:r>
          </a:p>
          <a:p>
            <a:pPr marL="171450" indent="-171450">
              <a:spcAft>
                <a:spcPts val="600"/>
              </a:spcAft>
              <a:buFont typeface="Arial" panose="020B0604020202020204" pitchFamily="34" charset="0"/>
              <a:buChar char="•"/>
            </a:pPr>
            <a:r>
              <a:rPr lang="en-GB" sz="1050" dirty="0"/>
              <a:t>Go to the location where the selected image is saved</a:t>
            </a:r>
          </a:p>
          <a:p>
            <a:pPr marL="171450" indent="-171450">
              <a:spcAft>
                <a:spcPts val="600"/>
              </a:spcAft>
              <a:buFont typeface="Arial" panose="020B0604020202020204" pitchFamily="34" charset="0"/>
              <a:buChar char="•"/>
            </a:pPr>
            <a:r>
              <a:rPr lang="en-GB" sz="1050" dirty="0"/>
              <a:t>Select the image </a:t>
            </a:r>
          </a:p>
          <a:p>
            <a:pPr marL="171450" indent="-171450">
              <a:spcAft>
                <a:spcPts val="600"/>
              </a:spcAft>
              <a:buFont typeface="Arial" panose="020B0604020202020204" pitchFamily="34" charset="0"/>
              <a:buChar char="•"/>
            </a:pPr>
            <a:r>
              <a:rPr lang="en-GB" sz="1050" dirty="0"/>
              <a:t>Please note all images should be: </a:t>
            </a:r>
            <a:r>
              <a:rPr lang="en-GB" sz="1050" dirty="0" smtClean="0"/>
              <a:t>27.5cm </a:t>
            </a:r>
            <a:r>
              <a:rPr lang="en-GB" sz="1050" dirty="0"/>
              <a:t>x </a:t>
            </a:r>
            <a:r>
              <a:rPr lang="en-GB" sz="1050" dirty="0" smtClean="0"/>
              <a:t>19.05cm</a:t>
            </a:r>
            <a:endParaRPr lang="en-GB" sz="1050" dirty="0"/>
          </a:p>
          <a:p>
            <a:pPr marL="171450" indent="-171450">
              <a:spcAft>
                <a:spcPts val="600"/>
              </a:spcAft>
              <a:buFont typeface="Arial" panose="020B0604020202020204" pitchFamily="34" charset="0"/>
              <a:buChar char="•"/>
            </a:pPr>
            <a:r>
              <a:rPr lang="en-GB" sz="1050" dirty="0"/>
              <a:t>If the image does not fit, ensure you keep the dimensions as  </a:t>
            </a:r>
            <a:r>
              <a:rPr lang="en-GB" sz="1050" dirty="0" smtClean="0"/>
              <a:t>above otherwise the image will appear stretched and distorted</a:t>
            </a:r>
            <a:endParaRPr lang="en-GB" sz="1050" dirty="0"/>
          </a:p>
          <a:p>
            <a:pPr marL="171450" indent="-171450">
              <a:spcAft>
                <a:spcPts val="600"/>
              </a:spcAft>
              <a:buFont typeface="Arial" panose="020B0604020202020204" pitchFamily="34" charset="0"/>
              <a:buChar char="•"/>
            </a:pPr>
            <a:r>
              <a:rPr lang="en-GB" sz="1050" dirty="0" smtClean="0"/>
              <a:t>If the image is sitting over the header banner – Right click on new image and select ‘send to back’</a:t>
            </a:r>
          </a:p>
        </p:txBody>
      </p:sp>
      <p:pic>
        <p:nvPicPr>
          <p:cNvPr id="25" name="Picture 2" descr="\\MPL-OXF-DATA\International Marketing\BRANDING\LOGOS\Macmillan Education\Partner logos\NILE logos\Partnership logos\ME-NILE-Co-branding-logos (NILE-l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5175" y="5940639"/>
            <a:ext cx="3110106" cy="85173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p:nvPr/>
        </p:nvPicPr>
        <p:blipFill>
          <a:blip r:embed="rId6">
            <a:extLst>
              <a:ext uri="{28A0092B-C50C-407E-A947-70E740481C1C}">
                <a14:useLocalDpi xmlns:a14="http://schemas.microsoft.com/office/drawing/2010/main" val="0"/>
              </a:ext>
            </a:extLst>
          </a:blip>
          <a:srcRect/>
          <a:stretch>
            <a:fillRect/>
          </a:stretch>
        </p:blipFill>
        <p:spPr bwMode="auto">
          <a:xfrm>
            <a:off x="2514228" y="957588"/>
            <a:ext cx="1625724" cy="1481708"/>
          </a:xfrm>
          <a:prstGeom prst="rect">
            <a:avLst/>
          </a:prstGeom>
          <a:noFill/>
        </p:spPr>
      </p:pic>
    </p:spTree>
    <p:extLst>
      <p:ext uri="{BB962C8B-B14F-4D97-AF65-F5344CB8AC3E}">
        <p14:creationId xmlns:p14="http://schemas.microsoft.com/office/powerpoint/2010/main" val="3711080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419" y="1388535"/>
            <a:ext cx="3118847" cy="1371599"/>
          </a:xfrm>
        </p:spPr>
        <p:txBody>
          <a:bodyPr/>
          <a:lstStyle/>
          <a:p>
            <a:r>
              <a:rPr lang="en-US" b="1" dirty="0" smtClean="0"/>
              <a:t>Compass Points</a:t>
            </a:r>
            <a:endParaRPr lang="en-US" b="1" dirty="0"/>
          </a:p>
        </p:txBody>
      </p:sp>
      <p:sp>
        <p:nvSpPr>
          <p:cNvPr id="3" name="Text Placeholder 2"/>
          <p:cNvSpPr>
            <a:spLocks noGrp="1"/>
          </p:cNvSpPr>
          <p:nvPr>
            <p:ph type="body" idx="1"/>
          </p:nvPr>
        </p:nvSpPr>
        <p:spPr>
          <a:xfrm>
            <a:off x="3079311" y="1249260"/>
            <a:ext cx="5763046" cy="5183173"/>
          </a:xfrm>
        </p:spPr>
        <p:txBody>
          <a:bodyPr/>
          <a:lstStyle/>
          <a:p>
            <a:pPr marL="175260" indent="0">
              <a:buNone/>
            </a:pPr>
            <a:r>
              <a:rPr lang="en-US" b="1" dirty="0" smtClean="0"/>
              <a:t>E</a:t>
            </a:r>
            <a:r>
              <a:rPr lang="en-US" dirty="0" smtClean="0"/>
              <a:t>= </a:t>
            </a:r>
            <a:r>
              <a:rPr lang="en-US" b="1" dirty="0" smtClean="0">
                <a:solidFill>
                  <a:srgbClr val="FF0000"/>
                </a:solidFill>
              </a:rPr>
              <a:t>Excitements.</a:t>
            </a:r>
            <a:r>
              <a:rPr lang="en-US" b="1" dirty="0" smtClean="0"/>
              <a:t>  What excites you about this idea? What’s the upside?</a:t>
            </a:r>
          </a:p>
          <a:p>
            <a:pPr marL="175260" indent="0">
              <a:buNone/>
            </a:pPr>
            <a:r>
              <a:rPr lang="en-US" b="1" dirty="0" smtClean="0"/>
              <a:t>W= </a:t>
            </a:r>
            <a:r>
              <a:rPr lang="en-US" b="1" dirty="0" smtClean="0">
                <a:solidFill>
                  <a:srgbClr val="FF0000"/>
                </a:solidFill>
              </a:rPr>
              <a:t>Worries.</a:t>
            </a:r>
            <a:r>
              <a:rPr lang="en-US" b="1" dirty="0" smtClean="0"/>
              <a:t> What do you find worrisome </a:t>
            </a:r>
            <a:r>
              <a:rPr lang="en-US" b="1" dirty="0"/>
              <a:t>about this </a:t>
            </a:r>
            <a:r>
              <a:rPr lang="en-US" b="1" dirty="0" smtClean="0"/>
              <a:t>idea? </a:t>
            </a:r>
            <a:r>
              <a:rPr lang="en-US" b="1" dirty="0"/>
              <a:t>What’s the </a:t>
            </a:r>
            <a:r>
              <a:rPr lang="en-US" b="1" dirty="0" smtClean="0"/>
              <a:t>downside?</a:t>
            </a:r>
          </a:p>
          <a:p>
            <a:pPr marL="175260" indent="0">
              <a:buNone/>
            </a:pPr>
            <a:r>
              <a:rPr lang="en-US" b="1" dirty="0" smtClean="0"/>
              <a:t>N= </a:t>
            </a:r>
            <a:r>
              <a:rPr lang="en-US" b="1" dirty="0" smtClean="0">
                <a:solidFill>
                  <a:srgbClr val="FF0000"/>
                </a:solidFill>
              </a:rPr>
              <a:t>Needs. </a:t>
            </a:r>
            <a:r>
              <a:rPr lang="en-US" b="1" dirty="0" smtClean="0">
                <a:solidFill>
                  <a:schemeClr val="tx1"/>
                </a:solidFill>
              </a:rPr>
              <a:t>What else do you need to know about this idea?</a:t>
            </a:r>
          </a:p>
          <a:p>
            <a:pPr marL="175260" indent="0">
              <a:buNone/>
            </a:pPr>
            <a:r>
              <a:rPr lang="en-US" b="1" dirty="0" smtClean="0">
                <a:solidFill>
                  <a:schemeClr val="tx1"/>
                </a:solidFill>
              </a:rPr>
              <a:t>S= </a:t>
            </a:r>
            <a:r>
              <a:rPr lang="en-US" b="1" dirty="0" smtClean="0">
                <a:solidFill>
                  <a:srgbClr val="FF0000"/>
                </a:solidFill>
              </a:rPr>
              <a:t>Stance, Steps or Suggestions. </a:t>
            </a:r>
            <a:r>
              <a:rPr lang="en-US" b="1" dirty="0" smtClean="0">
                <a:solidFill>
                  <a:schemeClr val="tx1"/>
                </a:solidFill>
              </a:rPr>
              <a:t>What is your current stance or opinion on this idea? What should your next step be in your evaluation of this idea? What suggestions do you have at this point?</a:t>
            </a:r>
            <a:endParaRPr lang="en-US" dirty="0"/>
          </a:p>
        </p:txBody>
      </p:sp>
      <p:sp>
        <p:nvSpPr>
          <p:cNvPr id="4" name="Text Placeholder 3"/>
          <p:cNvSpPr>
            <a:spLocks noGrp="1"/>
          </p:cNvSpPr>
          <p:nvPr>
            <p:ph type="body" idx="2"/>
          </p:nvPr>
        </p:nvSpPr>
        <p:spPr>
          <a:xfrm>
            <a:off x="428293" y="2996952"/>
            <a:ext cx="3040875" cy="2664296"/>
          </a:xfrm>
        </p:spPr>
        <p:txBody>
          <a:bodyPr/>
          <a:lstStyle/>
          <a:p>
            <a:pPr algn="l"/>
            <a:r>
              <a:rPr lang="en-GB" sz="3200" dirty="0"/>
              <a:t>As we continue to teach in a fast changing </a:t>
            </a:r>
            <a:r>
              <a:rPr lang="en-GB" sz="3200" dirty="0" smtClean="0"/>
              <a:t>world</a:t>
            </a:r>
            <a:r>
              <a:rPr lang="en-US" sz="3200" b="1" dirty="0" smtClean="0"/>
              <a:t>:</a:t>
            </a:r>
          </a:p>
          <a:p>
            <a:pPr algn="l"/>
            <a:endParaRPr lang="en-US" sz="1800" dirty="0"/>
          </a:p>
        </p:txBody>
      </p:sp>
      <p:sp>
        <p:nvSpPr>
          <p:cNvPr id="5" name="Footer Placeholder 4"/>
          <p:cNvSpPr>
            <a:spLocks noGrp="1"/>
          </p:cNvSpPr>
          <p:nvPr>
            <p:ph type="ftr" idx="11"/>
          </p:nvPr>
        </p:nvSpPr>
        <p:spPr>
          <a:xfrm>
            <a:off x="1052007" y="6237312"/>
            <a:ext cx="5933190" cy="288032"/>
          </a:xfrm>
        </p:spPr>
        <p:txBody>
          <a:bodyPr/>
          <a:lstStyle/>
          <a:p>
            <a:endParaRPr lang="en-US" dirty="0"/>
          </a:p>
          <a:p>
            <a:endParaRPr lang="en-US" dirty="0"/>
          </a:p>
        </p:txBody>
      </p:sp>
    </p:spTree>
    <p:extLst>
      <p:ext uri="{BB962C8B-B14F-4D97-AF65-F5344CB8AC3E}">
        <p14:creationId xmlns:p14="http://schemas.microsoft.com/office/powerpoint/2010/main" val="398917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Sentence-word-phrase</a:t>
            </a:r>
            <a:endParaRPr lang="en-GB" dirty="0"/>
          </a:p>
        </p:txBody>
      </p:sp>
      <p:sp>
        <p:nvSpPr>
          <p:cNvPr id="3" name="Content Placeholder 2"/>
          <p:cNvSpPr>
            <a:spLocks noGrp="1"/>
          </p:cNvSpPr>
          <p:nvPr>
            <p:ph idx="1"/>
          </p:nvPr>
        </p:nvSpPr>
        <p:spPr/>
        <p:txBody>
          <a:bodyPr/>
          <a:lstStyle/>
          <a:p>
            <a:r>
              <a:rPr lang="en-GB" dirty="0" smtClean="0"/>
              <a:t>Your morning at Macmillan Academy day Madrid. Select:</a:t>
            </a:r>
          </a:p>
          <a:p>
            <a:pPr marL="342900" indent="-342900">
              <a:buFont typeface="Arial" panose="020B0604020202020204" pitchFamily="34" charset="0"/>
              <a:buChar char="•"/>
            </a:pPr>
            <a:r>
              <a:rPr lang="en-GB" dirty="0" smtClean="0"/>
              <a:t>a </a:t>
            </a:r>
            <a:r>
              <a:rPr lang="en-GB" i="1" dirty="0" smtClean="0"/>
              <a:t>sentence</a:t>
            </a:r>
            <a:r>
              <a:rPr lang="en-GB" dirty="0" smtClean="0"/>
              <a:t> that is meaningful to you, that you feel captures a core idea of the day</a:t>
            </a:r>
          </a:p>
          <a:p>
            <a:pPr marL="342900" indent="-342900">
              <a:buFont typeface="Arial" panose="020B0604020202020204" pitchFamily="34" charset="0"/>
              <a:buChar char="•"/>
            </a:pPr>
            <a:r>
              <a:rPr lang="en-GB" dirty="0" smtClean="0"/>
              <a:t>a </a:t>
            </a:r>
            <a:r>
              <a:rPr lang="en-GB" i="1" dirty="0" smtClean="0"/>
              <a:t>phrase</a:t>
            </a:r>
            <a:r>
              <a:rPr lang="en-GB" dirty="0" smtClean="0"/>
              <a:t> that captures how you were moved, engaged or provoked</a:t>
            </a:r>
          </a:p>
          <a:p>
            <a:pPr marL="342900" indent="-342900">
              <a:buFont typeface="Arial" panose="020B0604020202020204" pitchFamily="34" charset="0"/>
              <a:buChar char="•"/>
            </a:pPr>
            <a:r>
              <a:rPr lang="en-GB" dirty="0"/>
              <a:t>a</a:t>
            </a:r>
            <a:r>
              <a:rPr lang="en-GB" dirty="0" smtClean="0"/>
              <a:t> </a:t>
            </a:r>
            <a:r>
              <a:rPr lang="en-GB" i="1" dirty="0" smtClean="0"/>
              <a:t>word</a:t>
            </a:r>
            <a:r>
              <a:rPr lang="en-GB" dirty="0" smtClean="0"/>
              <a:t> that captures the morning</a:t>
            </a:r>
          </a:p>
          <a:p>
            <a:r>
              <a:rPr lang="en-GB" dirty="0" smtClean="0"/>
              <a:t>What themes emerge?</a:t>
            </a:r>
          </a:p>
          <a:p>
            <a:r>
              <a:rPr lang="en-GB" dirty="0" smtClean="0"/>
              <a:t>What implications can be drawn?</a:t>
            </a:r>
            <a:endParaRPr lang="en-GB" dirty="0"/>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45139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1052007" y="62595"/>
            <a:ext cx="7797222" cy="1303867"/>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Garamond"/>
              <a:buNone/>
            </a:pPr>
            <a:r>
              <a:rPr lang="en-US" sz="4400" b="1" i="0" u="none" strike="noStrike" cap="none" dirty="0" smtClean="0">
                <a:solidFill>
                  <a:srgbClr val="262626"/>
                </a:solidFill>
                <a:latin typeface="Garamond"/>
                <a:ea typeface="Garamond"/>
                <a:cs typeface="Garamond"/>
                <a:sym typeface="Garamond"/>
              </a:rPr>
              <a:t>Headlines</a:t>
            </a:r>
            <a:r>
              <a:rPr lang="en-US" dirty="0"/>
              <a:t/>
            </a:r>
            <a:br>
              <a:rPr lang="en-US" dirty="0"/>
            </a:br>
            <a:r>
              <a:rPr lang="en-US" sz="2400" dirty="0" smtClean="0"/>
              <a:t>from “Making Thinking </a:t>
            </a:r>
            <a:r>
              <a:rPr lang="en-US" sz="2400" dirty="0" err="1" smtClean="0"/>
              <a:t>Visible”Ritchart</a:t>
            </a:r>
            <a:r>
              <a:rPr lang="en-US" sz="2400" dirty="0" smtClean="0"/>
              <a:t>, Church &amp; Morison</a:t>
            </a:r>
            <a:endParaRPr lang="en-US" sz="2400" b="0" i="0" u="none" strike="noStrike" cap="none" dirty="0">
              <a:solidFill>
                <a:srgbClr val="262626"/>
              </a:solidFill>
              <a:sym typeface="Garamond"/>
            </a:endParaRPr>
          </a:p>
        </p:txBody>
      </p:sp>
      <p:sp>
        <p:nvSpPr>
          <p:cNvPr id="251" name="Shape 251"/>
          <p:cNvSpPr txBox="1">
            <a:spLocks noGrp="1"/>
          </p:cNvSpPr>
          <p:nvPr>
            <p:ph type="body" idx="1"/>
          </p:nvPr>
        </p:nvSpPr>
        <p:spPr>
          <a:xfrm>
            <a:off x="1052007" y="2556932"/>
            <a:ext cx="7797222" cy="3318936"/>
          </a:xfrm>
          <a:prstGeom prst="rect">
            <a:avLst/>
          </a:prstGeom>
          <a:noFill/>
          <a:ln>
            <a:noFill/>
          </a:ln>
        </p:spPr>
        <p:txBody>
          <a:bodyPr lIns="91425" tIns="45700" rIns="91425" bIns="45700" anchor="t" anchorCtr="0">
            <a:noAutofit/>
          </a:bodyPr>
          <a:lstStyle/>
          <a:p>
            <a:pPr marL="285750" marR="0" lvl="0" indent="-285750" algn="l" rtl="0">
              <a:spcBef>
                <a:spcPts val="0"/>
              </a:spcBef>
              <a:spcAft>
                <a:spcPts val="0"/>
              </a:spcAft>
              <a:buClr>
                <a:schemeClr val="accent1"/>
              </a:buClr>
              <a:buSzPct val="115000"/>
              <a:buFont typeface="Arial"/>
              <a:buNone/>
            </a:pPr>
            <a:r>
              <a:rPr lang="en-US" sz="2400" b="0" i="0" u="none" strike="noStrike" cap="none" dirty="0" smtClean="0">
                <a:solidFill>
                  <a:srgbClr val="262626"/>
                </a:solidFill>
                <a:latin typeface="+mn-lt"/>
                <a:ea typeface="Garamond"/>
                <a:cs typeface="Garamond"/>
                <a:sym typeface="Garamond"/>
              </a:rPr>
              <a:t>Think of the big ideas you have learnt</a:t>
            </a:r>
          </a:p>
          <a:p>
            <a:pPr marL="285750" marR="0" lvl="0" indent="-285750" algn="l" rtl="0">
              <a:spcBef>
                <a:spcPts val="0"/>
              </a:spcBef>
              <a:spcAft>
                <a:spcPts val="0"/>
              </a:spcAft>
              <a:buClr>
                <a:schemeClr val="accent1"/>
              </a:buClr>
              <a:buSzPct val="115000"/>
              <a:buFont typeface="Arial"/>
              <a:buNone/>
            </a:pPr>
            <a:endParaRPr lang="en-US" dirty="0">
              <a:latin typeface="+mn-lt"/>
            </a:endParaRPr>
          </a:p>
          <a:p>
            <a:pPr marL="285750" marR="0" lvl="0" indent="-285750" algn="l" rtl="0">
              <a:spcBef>
                <a:spcPts val="0"/>
              </a:spcBef>
              <a:spcAft>
                <a:spcPts val="0"/>
              </a:spcAft>
              <a:buClr>
                <a:schemeClr val="accent1"/>
              </a:buClr>
              <a:buSzPct val="115000"/>
              <a:buFont typeface="Arial"/>
              <a:buNone/>
            </a:pPr>
            <a:r>
              <a:rPr lang="en-US" sz="2400" b="0" i="0" u="none" strike="noStrike" cap="none" dirty="0" smtClean="0">
                <a:solidFill>
                  <a:srgbClr val="262626"/>
                </a:solidFill>
                <a:latin typeface="+mn-lt"/>
                <a:ea typeface="Garamond"/>
                <a:cs typeface="Garamond"/>
                <a:sym typeface="Garamond"/>
              </a:rPr>
              <a:t>Write a headline tha</a:t>
            </a:r>
            <a:r>
              <a:rPr lang="en-US" dirty="0" smtClean="0">
                <a:latin typeface="+mn-lt"/>
              </a:rPr>
              <a:t>t captures a key aspect of </a:t>
            </a:r>
          </a:p>
          <a:p>
            <a:pPr marL="285750" marR="0" lvl="0" indent="-285750" algn="l" rtl="0">
              <a:spcBef>
                <a:spcPts val="0"/>
              </a:spcBef>
              <a:spcAft>
                <a:spcPts val="0"/>
              </a:spcAft>
              <a:buClr>
                <a:schemeClr val="accent1"/>
              </a:buClr>
              <a:buSzPct val="115000"/>
              <a:buFont typeface="Arial"/>
              <a:buNone/>
            </a:pPr>
            <a:r>
              <a:rPr lang="en-US" dirty="0" smtClean="0">
                <a:latin typeface="+mn-lt"/>
              </a:rPr>
              <a:t> what you’ve seen/learnt</a:t>
            </a:r>
          </a:p>
          <a:p>
            <a:pPr marL="285750" marR="0" lvl="0" indent="-285750" algn="l" rtl="0">
              <a:spcBef>
                <a:spcPts val="0"/>
              </a:spcBef>
              <a:spcAft>
                <a:spcPts val="0"/>
              </a:spcAft>
              <a:buClr>
                <a:schemeClr val="accent1"/>
              </a:buClr>
              <a:buSzPct val="115000"/>
              <a:buFont typeface="Arial"/>
              <a:buNone/>
            </a:pPr>
            <a:endParaRPr lang="en-US" sz="2400" b="0" i="0" u="none" strike="noStrike" cap="none" dirty="0">
              <a:solidFill>
                <a:srgbClr val="262626"/>
              </a:solidFill>
              <a:latin typeface="+mn-lt"/>
              <a:ea typeface="Garamond"/>
              <a:cs typeface="Garamond"/>
              <a:sym typeface="Garamond"/>
            </a:endParaRPr>
          </a:p>
          <a:p>
            <a:pPr marL="285750" marR="0" lvl="0" indent="-285750" algn="l" rtl="0">
              <a:spcBef>
                <a:spcPts val="0"/>
              </a:spcBef>
              <a:spcAft>
                <a:spcPts val="0"/>
              </a:spcAft>
              <a:buClr>
                <a:schemeClr val="accent1"/>
              </a:buClr>
              <a:buSzPct val="115000"/>
              <a:buFont typeface="Arial"/>
              <a:buNone/>
            </a:pPr>
            <a:r>
              <a:rPr lang="en-US" sz="2400" b="0" i="0" u="none" strike="noStrike" cap="none" dirty="0" smtClean="0">
                <a:solidFill>
                  <a:srgbClr val="262626"/>
                </a:solidFill>
                <a:latin typeface="+mn-lt"/>
                <a:ea typeface="Garamond"/>
                <a:cs typeface="Garamond"/>
                <a:sym typeface="Garamond"/>
              </a:rPr>
              <a:t>Characteristics of a headline</a:t>
            </a:r>
          </a:p>
          <a:p>
            <a:pPr marL="285750" marR="0" lvl="0" indent="-285750" algn="l" rtl="0">
              <a:spcBef>
                <a:spcPts val="0"/>
              </a:spcBef>
              <a:spcAft>
                <a:spcPts val="0"/>
              </a:spcAft>
              <a:buClr>
                <a:schemeClr val="accent1"/>
              </a:buClr>
              <a:buSzPct val="115000"/>
              <a:buFont typeface="Arial"/>
              <a:buNone/>
            </a:pPr>
            <a:r>
              <a:rPr lang="en-US" dirty="0" smtClean="0">
                <a:latin typeface="+mn-lt"/>
              </a:rPr>
              <a:t>Short and catchy</a:t>
            </a:r>
          </a:p>
          <a:p>
            <a:pPr marL="285750" marR="0" lvl="0" indent="-285750" algn="l" rtl="0">
              <a:spcBef>
                <a:spcPts val="0"/>
              </a:spcBef>
              <a:spcAft>
                <a:spcPts val="0"/>
              </a:spcAft>
              <a:buClr>
                <a:schemeClr val="accent1"/>
              </a:buClr>
              <a:buSzPct val="115000"/>
              <a:buFont typeface="Arial"/>
              <a:buNone/>
            </a:pPr>
            <a:r>
              <a:rPr lang="en-US" sz="2400" b="0" i="0" u="none" strike="noStrike" cap="none" dirty="0" smtClean="0">
                <a:solidFill>
                  <a:srgbClr val="262626"/>
                </a:solidFill>
                <a:latin typeface="+mn-lt"/>
                <a:ea typeface="Garamond"/>
                <a:cs typeface="Garamond"/>
                <a:sym typeface="Garamond"/>
              </a:rPr>
              <a:t>Articles and ver</a:t>
            </a:r>
            <a:r>
              <a:rPr lang="en-US" dirty="0" smtClean="0">
                <a:latin typeface="+mn-lt"/>
              </a:rPr>
              <a:t>b to be generally omitted</a:t>
            </a:r>
          </a:p>
          <a:p>
            <a:pPr marL="285750" marR="0" lvl="0" indent="-285750" algn="l" rtl="0">
              <a:spcBef>
                <a:spcPts val="0"/>
              </a:spcBef>
              <a:spcAft>
                <a:spcPts val="0"/>
              </a:spcAft>
              <a:buClr>
                <a:schemeClr val="accent1"/>
              </a:buClr>
              <a:buSzPct val="115000"/>
              <a:buFont typeface="Arial"/>
              <a:buNone/>
            </a:pPr>
            <a:r>
              <a:rPr lang="en-US" sz="2400" b="0" i="0" u="none" strike="noStrike" cap="none" dirty="0" smtClean="0">
                <a:solidFill>
                  <a:srgbClr val="262626"/>
                </a:solidFill>
                <a:latin typeface="+mn-lt"/>
                <a:ea typeface="Garamond"/>
                <a:cs typeface="Garamond"/>
                <a:sym typeface="Garamond"/>
              </a:rPr>
              <a:t>Simple Present</a:t>
            </a:r>
          </a:p>
          <a:p>
            <a:pPr marL="285750" marR="0" lvl="0" indent="-285750" algn="l" rtl="0">
              <a:spcBef>
                <a:spcPts val="0"/>
              </a:spcBef>
              <a:spcAft>
                <a:spcPts val="0"/>
              </a:spcAft>
              <a:buClr>
                <a:schemeClr val="accent1"/>
              </a:buClr>
              <a:buSzPct val="115000"/>
              <a:buFont typeface="Arial"/>
              <a:buNone/>
            </a:pPr>
            <a:r>
              <a:rPr lang="en-US" dirty="0" smtClean="0">
                <a:latin typeface="+mn-lt"/>
              </a:rPr>
              <a:t>Pun or inside joke</a:t>
            </a:r>
            <a:endParaRPr sz="2400" b="0" i="0" u="none" strike="noStrike" cap="none" dirty="0">
              <a:solidFill>
                <a:srgbClr val="262626"/>
              </a:solidFill>
              <a:latin typeface="+mn-lt"/>
              <a:ea typeface="Garamond"/>
              <a:cs typeface="Garamond"/>
              <a:sym typeface="Garamond"/>
            </a:endParaRPr>
          </a:p>
        </p:txBody>
      </p:sp>
      <p:pic>
        <p:nvPicPr>
          <p:cNvPr id="2" name="Picture 1"/>
          <p:cNvPicPr>
            <a:picLocks noChangeAspect="1"/>
          </p:cNvPicPr>
          <p:nvPr/>
        </p:nvPicPr>
        <p:blipFill>
          <a:blip r:embed="rId3"/>
          <a:stretch>
            <a:fillRect/>
          </a:stretch>
        </p:blipFill>
        <p:spPr>
          <a:xfrm>
            <a:off x="1013883" y="1366462"/>
            <a:ext cx="1720114" cy="1190469"/>
          </a:xfrm>
          <a:prstGeom prst="rect">
            <a:avLst/>
          </a:prstGeom>
        </p:spPr>
      </p:pic>
      <p:pic>
        <p:nvPicPr>
          <p:cNvPr id="3" name="Picture 2"/>
          <p:cNvPicPr>
            <a:picLocks noChangeAspect="1"/>
          </p:cNvPicPr>
          <p:nvPr/>
        </p:nvPicPr>
        <p:blipFill>
          <a:blip r:embed="rId4"/>
          <a:stretch>
            <a:fillRect/>
          </a:stretch>
        </p:blipFill>
        <p:spPr>
          <a:xfrm>
            <a:off x="7588175" y="1366462"/>
            <a:ext cx="1825541" cy="1452509"/>
          </a:xfrm>
          <a:prstGeom prst="rect">
            <a:avLst/>
          </a:prstGeom>
        </p:spPr>
      </p:pic>
      <p:pic>
        <p:nvPicPr>
          <p:cNvPr id="4" name="Picture 3"/>
          <p:cNvPicPr>
            <a:picLocks noChangeAspect="1"/>
          </p:cNvPicPr>
          <p:nvPr/>
        </p:nvPicPr>
        <p:blipFill>
          <a:blip r:embed="rId5"/>
          <a:stretch>
            <a:fillRect/>
          </a:stretch>
        </p:blipFill>
        <p:spPr>
          <a:xfrm>
            <a:off x="8160786" y="3942046"/>
            <a:ext cx="1740452" cy="2381250"/>
          </a:xfrm>
          <a:prstGeom prst="rect">
            <a:avLst/>
          </a:prstGeom>
        </p:spPr>
      </p:pic>
    </p:spTree>
    <p:extLst>
      <p:ext uri="{BB962C8B-B14F-4D97-AF65-F5344CB8AC3E}">
        <p14:creationId xmlns:p14="http://schemas.microsoft.com/office/powerpoint/2010/main" val="109810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1">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I used to think…, now I think…</a:t>
            </a:r>
            <a:endParaRPr lang="en-GB" sz="4000" dirty="0"/>
          </a:p>
        </p:txBody>
      </p:sp>
      <p:sp>
        <p:nvSpPr>
          <p:cNvPr id="3" name="Content Placeholder 2"/>
          <p:cNvSpPr>
            <a:spLocks noGrp="1"/>
          </p:cNvSpPr>
          <p:nvPr>
            <p:ph idx="1"/>
          </p:nvPr>
        </p:nvSpPr>
        <p:spPr/>
        <p:txBody>
          <a:bodyPr/>
          <a:lstStyle/>
          <a:p>
            <a:r>
              <a:rPr lang="en-GB" dirty="0"/>
              <a:t>	</a:t>
            </a:r>
            <a:endParaRPr lang="en-GB" dirty="0" smtClean="0"/>
          </a:p>
          <a:p>
            <a:pPr marL="342900" indent="-342900">
              <a:buFont typeface="Arial" panose="020B0604020202020204" pitchFamily="34" charset="0"/>
              <a:buChar char="•"/>
            </a:pPr>
            <a:r>
              <a:rPr lang="en-GB" sz="4000" dirty="0" smtClean="0"/>
              <a:t>Thinking </a:t>
            </a:r>
            <a:r>
              <a:rPr lang="en-GB" sz="4000" dirty="0"/>
              <a:t>skills in the L2 class</a:t>
            </a:r>
          </a:p>
          <a:p>
            <a:endParaRPr lang="en-GB" dirty="0"/>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31517072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GB" dirty="0"/>
          </a:p>
        </p:txBody>
      </p:sp>
      <p:sp>
        <p:nvSpPr>
          <p:cNvPr id="3" name="Content Placeholder 2"/>
          <p:cNvSpPr>
            <a:spLocks noGrp="1"/>
          </p:cNvSpPr>
          <p:nvPr>
            <p:ph idx="1"/>
          </p:nvPr>
        </p:nvSpPr>
        <p:spPr/>
        <p:txBody>
          <a:bodyPr/>
          <a:lstStyle/>
          <a:p>
            <a:r>
              <a:rPr lang="en-GB" sz="4000" dirty="0" smtClean="0"/>
              <a:t>Share with your partner 2 ideas you could us with your learners</a:t>
            </a:r>
            <a:endParaRPr lang="en-GB" sz="4000" dirty="0"/>
          </a:p>
        </p:txBody>
      </p:sp>
      <p:sp>
        <p:nvSpPr>
          <p:cNvPr id="4" name="Footer Placeholder 3"/>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3966031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dt" idx="10"/>
          </p:nvPr>
        </p:nvSpPr>
        <p:spPr>
          <a:xfrm>
            <a:off x="831710" y="6470700"/>
            <a:ext cx="3439121" cy="274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100">
                <a:solidFill>
                  <a:schemeClr val="lt1"/>
                </a:solidFill>
                <a:latin typeface="ABeeZee"/>
                <a:ea typeface="ABeeZee"/>
                <a:cs typeface="ABeeZee"/>
                <a:sym typeface="ABeeZee"/>
              </a:rPr>
              <a:t>©Mewald/W</a:t>
            </a:r>
            <a:r>
              <a:rPr lang="de-DE"/>
              <a:t>a</a:t>
            </a:r>
            <a:r>
              <a:rPr lang="de-DE" sz="1100">
                <a:solidFill>
                  <a:schemeClr val="lt1"/>
                </a:solidFill>
                <a:latin typeface="ABeeZee"/>
                <a:ea typeface="ABeeZee"/>
                <a:cs typeface="ABeeZee"/>
                <a:sym typeface="ABeeZee"/>
              </a:rPr>
              <a:t>llner </a:t>
            </a:r>
          </a:p>
        </p:txBody>
      </p:sp>
      <p:sp>
        <p:nvSpPr>
          <p:cNvPr id="127" name="Shape 127"/>
          <p:cNvSpPr txBox="1">
            <a:spLocks noGrp="1"/>
          </p:cNvSpPr>
          <p:nvPr>
            <p:ph type="ftr" idx="11"/>
          </p:nvPr>
        </p:nvSpPr>
        <p:spPr>
          <a:xfrm>
            <a:off x="3932992" y="6470703"/>
            <a:ext cx="4792745" cy="2742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de-DE" sz="1100" cap="none">
                <a:solidFill>
                  <a:schemeClr val="lt1"/>
                </a:solidFill>
                <a:latin typeface="ABeeZee"/>
                <a:ea typeface="ABeeZee"/>
                <a:cs typeface="ABeeZee"/>
                <a:sym typeface="ABeeZee"/>
              </a:rPr>
              <a:t>WWW.PALM-EDU.EU</a:t>
            </a:r>
          </a:p>
        </p:txBody>
      </p:sp>
      <p:sp>
        <p:nvSpPr>
          <p:cNvPr id="128" name="Shape 128"/>
          <p:cNvSpPr txBox="1">
            <a:spLocks noGrp="1"/>
          </p:cNvSpPr>
          <p:nvPr>
            <p:ph type="body" idx="2"/>
          </p:nvPr>
        </p:nvSpPr>
        <p:spPr>
          <a:xfrm>
            <a:off x="0" y="3514801"/>
            <a:ext cx="9901238" cy="1007700"/>
          </a:xfrm>
          <a:prstGeom prst="rect">
            <a:avLst/>
          </a:prstGeom>
          <a:solidFill>
            <a:schemeClr val="accent2"/>
          </a:solidFill>
          <a:ln>
            <a:noFill/>
          </a:ln>
        </p:spPr>
        <p:txBody>
          <a:bodyPr lIns="45700" tIns="45700" rIns="45700" bIns="45700" anchor="ctr" anchorCtr="0">
            <a:noAutofit/>
          </a:bodyPr>
          <a:lstStyle/>
          <a:p>
            <a:pPr marL="0" marR="0" lvl="0" indent="0" algn="ctr" rtl="0">
              <a:lnSpc>
                <a:spcPct val="90000"/>
              </a:lnSpc>
              <a:spcBef>
                <a:spcPts val="0"/>
              </a:spcBef>
              <a:spcAft>
                <a:spcPts val="0"/>
              </a:spcAft>
              <a:buClr>
                <a:schemeClr val="accent2"/>
              </a:buClr>
              <a:buSzPct val="25000"/>
              <a:buFont typeface="Questrial"/>
              <a:buNone/>
            </a:pPr>
            <a:r>
              <a:rPr lang="de-DE" sz="2700" b="0" i="0" u="none" strike="noStrike" cap="none">
                <a:solidFill>
                  <a:schemeClr val="lt1"/>
                </a:solidFill>
                <a:latin typeface="ABeeZee"/>
                <a:ea typeface="ABeeZee"/>
                <a:cs typeface="ABeeZee"/>
                <a:sym typeface="ABeeZee"/>
              </a:rPr>
              <a:t>Promoting authentic language acquisition in multilingual contexts</a:t>
            </a:r>
          </a:p>
        </p:txBody>
      </p:sp>
      <p:sp>
        <p:nvSpPr>
          <p:cNvPr id="129" name="Shape 129"/>
          <p:cNvSpPr txBox="1"/>
          <p:nvPr/>
        </p:nvSpPr>
        <p:spPr>
          <a:xfrm>
            <a:off x="7507654" y="1411550"/>
            <a:ext cx="2638706" cy="1811100"/>
          </a:xfrm>
          <a:prstGeom prst="rect">
            <a:avLst/>
          </a:prstGeom>
          <a:noFill/>
          <a:ln>
            <a:noFill/>
          </a:ln>
        </p:spPr>
        <p:txBody>
          <a:bodyPr lIns="91425" tIns="91425" rIns="91425" bIns="91425" anchor="t" anchorCtr="0">
            <a:noAutofit/>
          </a:bodyPr>
          <a:lstStyle/>
          <a:p>
            <a:pPr lvl="0" rtl="0">
              <a:spcBef>
                <a:spcPts val="0"/>
              </a:spcBef>
              <a:buNone/>
            </a:pPr>
            <a:endParaRPr sz="1800">
              <a:solidFill>
                <a:srgbClr val="134F5C"/>
              </a:solidFill>
              <a:latin typeface="ABeeZee"/>
              <a:ea typeface="ABeeZee"/>
              <a:cs typeface="ABeeZee"/>
              <a:sym typeface="ABeeZee"/>
            </a:endParaRPr>
          </a:p>
        </p:txBody>
      </p:sp>
      <p:sp>
        <p:nvSpPr>
          <p:cNvPr id="130" name="Shape 130"/>
          <p:cNvSpPr/>
          <p:nvPr/>
        </p:nvSpPr>
        <p:spPr>
          <a:xfrm>
            <a:off x="86517" y="545975"/>
            <a:ext cx="2898256" cy="1531500"/>
          </a:xfrm>
          <a:prstGeom prst="wedgeEllipseCallout">
            <a:avLst>
              <a:gd name="adj1" fmla="val 63022"/>
              <a:gd name="adj2" fmla="val 42168"/>
            </a:avLst>
          </a:prstGeom>
          <a:solidFill>
            <a:schemeClr val="lt2"/>
          </a:solidFill>
          <a:ln w="9525" cap="flat" cmpd="sng">
            <a:solidFill>
              <a:srgbClr val="76A5AF"/>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de-DE" sz="1800">
                <a:solidFill>
                  <a:srgbClr val="134F5C"/>
                </a:solidFill>
                <a:latin typeface="ABeeZee"/>
                <a:ea typeface="ABeeZee"/>
                <a:cs typeface="ABeeZee"/>
                <a:sym typeface="ABeeZee"/>
              </a:rPr>
              <a:t>We produce 1500 texts </a:t>
            </a:r>
          </a:p>
          <a:p>
            <a:pPr lvl="0" rtl="0">
              <a:spcBef>
                <a:spcPts val="0"/>
              </a:spcBef>
              <a:buNone/>
            </a:pPr>
            <a:r>
              <a:rPr lang="de-DE" sz="1800">
                <a:solidFill>
                  <a:srgbClr val="134F5C"/>
                </a:solidFill>
                <a:latin typeface="ABeeZee"/>
                <a:ea typeface="ABeeZee"/>
                <a:cs typeface="ABeeZee"/>
                <a:sym typeface="ABeeZee"/>
              </a:rPr>
              <a:t>in our first languages and </a:t>
            </a:r>
          </a:p>
        </p:txBody>
      </p:sp>
      <p:sp>
        <p:nvSpPr>
          <p:cNvPr id="131" name="Shape 131"/>
          <p:cNvSpPr/>
          <p:nvPr/>
        </p:nvSpPr>
        <p:spPr>
          <a:xfrm>
            <a:off x="7345178" y="213075"/>
            <a:ext cx="2493501" cy="2290500"/>
          </a:xfrm>
          <a:prstGeom prst="wedgeEllipseCallout">
            <a:avLst>
              <a:gd name="adj1" fmla="val -87715"/>
              <a:gd name="adj2" fmla="val 35064"/>
            </a:avLst>
          </a:prstGeom>
          <a:solidFill>
            <a:schemeClr val="lt2"/>
          </a:solidFill>
          <a:ln w="9525" cap="flat" cmpd="sng">
            <a:solidFill>
              <a:srgbClr val="76A5AF"/>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de-DE" sz="1800">
                <a:solidFill>
                  <a:srgbClr val="134F5C"/>
                </a:solidFill>
                <a:latin typeface="ABeeZee"/>
                <a:ea typeface="ABeeZee"/>
                <a:cs typeface="ABeeZee"/>
                <a:sym typeface="ABeeZee"/>
              </a:rPr>
              <a:t>... use 750 </a:t>
            </a:r>
            <a:br>
              <a:rPr lang="de-DE" sz="1800">
                <a:solidFill>
                  <a:srgbClr val="134F5C"/>
                </a:solidFill>
                <a:latin typeface="ABeeZee"/>
                <a:ea typeface="ABeeZee"/>
                <a:cs typeface="ABeeZee"/>
                <a:sym typeface="ABeeZee"/>
              </a:rPr>
            </a:br>
            <a:r>
              <a:rPr lang="de-DE" sz="1800">
                <a:solidFill>
                  <a:srgbClr val="134F5C"/>
                </a:solidFill>
                <a:latin typeface="ABeeZee"/>
                <a:ea typeface="ABeeZee"/>
                <a:cs typeface="ABeeZee"/>
                <a:sym typeface="ABeeZee"/>
              </a:rPr>
              <a:t>tasks and</a:t>
            </a:r>
          </a:p>
          <a:p>
            <a:pPr lvl="0" rtl="0">
              <a:spcBef>
                <a:spcPts val="0"/>
              </a:spcBef>
              <a:buNone/>
            </a:pPr>
            <a:r>
              <a:rPr lang="de-DE" sz="1800">
                <a:solidFill>
                  <a:srgbClr val="134F5C"/>
                </a:solidFill>
                <a:latin typeface="ABeeZee"/>
                <a:ea typeface="ABeeZee"/>
                <a:cs typeface="ABeeZee"/>
                <a:sym typeface="ABeeZee"/>
              </a:rPr>
              <a:t>300 activities </a:t>
            </a:r>
          </a:p>
          <a:p>
            <a:pPr lvl="0" rtl="0">
              <a:spcBef>
                <a:spcPts val="0"/>
              </a:spcBef>
              <a:buNone/>
            </a:pPr>
            <a:r>
              <a:rPr lang="de-DE" sz="1800">
                <a:solidFill>
                  <a:srgbClr val="134F5C"/>
                </a:solidFill>
                <a:latin typeface="ABeeZee"/>
                <a:ea typeface="ABeeZee"/>
                <a:cs typeface="ABeeZee"/>
                <a:sym typeface="ABeeZee"/>
              </a:rPr>
              <a:t>in acquiring additional languages</a:t>
            </a:r>
          </a:p>
          <a:p>
            <a:pPr lvl="0" rtl="0">
              <a:spcBef>
                <a:spcPts val="0"/>
              </a:spcBef>
              <a:buNone/>
            </a:pPr>
            <a:endParaRPr sz="1800">
              <a:solidFill>
                <a:srgbClr val="134F5C"/>
              </a:solidFill>
              <a:latin typeface="ABeeZee"/>
              <a:ea typeface="ABeeZee"/>
              <a:cs typeface="ABeeZee"/>
              <a:sym typeface="ABeeZee"/>
            </a:endParaRPr>
          </a:p>
        </p:txBody>
      </p:sp>
      <p:sp>
        <p:nvSpPr>
          <p:cNvPr id="132" name="Shape 132"/>
          <p:cNvSpPr txBox="1"/>
          <p:nvPr/>
        </p:nvSpPr>
        <p:spPr>
          <a:xfrm>
            <a:off x="144204" y="4887925"/>
            <a:ext cx="9694637" cy="585300"/>
          </a:xfrm>
          <a:prstGeom prst="rect">
            <a:avLst/>
          </a:prstGeom>
          <a:noFill/>
          <a:ln>
            <a:noFill/>
          </a:ln>
        </p:spPr>
        <p:txBody>
          <a:bodyPr lIns="91425" tIns="91425" rIns="91425" bIns="91425" anchor="t" anchorCtr="0">
            <a:noAutofit/>
          </a:bodyPr>
          <a:lstStyle/>
          <a:p>
            <a:pPr lvl="0" rtl="0">
              <a:spcBef>
                <a:spcPts val="0"/>
              </a:spcBef>
              <a:buNone/>
            </a:pPr>
            <a:r>
              <a:rPr lang="de-DE" sz="1800" b="1">
                <a:solidFill>
                  <a:srgbClr val="134F5C"/>
                </a:solidFill>
                <a:latin typeface="ABeeZee"/>
                <a:ea typeface="ABeeZee"/>
                <a:cs typeface="ABeeZee"/>
                <a:sym typeface="ABeeZee"/>
              </a:rPr>
              <a:t>ENGLISH   FRENCH    GERMAN   GREEK   HUNGARIAN    ITALIAN   LADIN    SPANISH </a:t>
            </a:r>
          </a:p>
        </p:txBody>
      </p:sp>
    </p:spTree>
    <p:extLst>
      <p:ext uri="{BB962C8B-B14F-4D97-AF65-F5344CB8AC3E}">
        <p14:creationId xmlns:p14="http://schemas.microsoft.com/office/powerpoint/2010/main" val="3737640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Mpl-oxf-data\international_marketing\PARTNERSHIPS\NILE\Photos\NILE Publicity photos\Norwich and Norfolk\Norwich Mark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1011" y="1735624"/>
            <a:ext cx="3661591" cy="3699405"/>
          </a:xfrm>
          <a:prstGeom prst="round2Diag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496417" y="1600206"/>
            <a:ext cx="3909759" cy="4525963"/>
          </a:xfrm>
        </p:spPr>
        <p:txBody>
          <a:bodyPr/>
          <a:lstStyle/>
          <a:p>
            <a:pPr marL="0" indent="0">
              <a:buNone/>
            </a:pPr>
            <a:r>
              <a:rPr lang="en-GB" dirty="0" smtClean="0"/>
              <a:t>    </a:t>
            </a:r>
            <a:endParaRPr lang="en-GB" dirty="0"/>
          </a:p>
        </p:txBody>
      </p:sp>
      <p:sp>
        <p:nvSpPr>
          <p:cNvPr id="8" name="Title 1"/>
          <p:cNvSpPr txBox="1">
            <a:spLocks/>
          </p:cNvSpPr>
          <p:nvPr/>
        </p:nvSpPr>
        <p:spPr>
          <a:xfrm>
            <a:off x="973157" y="436317"/>
            <a:ext cx="7954961" cy="328421"/>
          </a:xfrm>
          <a:prstGeom prst="rect">
            <a:avLst/>
          </a:prstGeom>
        </p:spPr>
        <p:txBody>
          <a:bodyPr vert="horz" lIns="0" tIns="0" rIns="0" bIns="0" rtlCol="0" anchor="t">
            <a:noAutofit/>
          </a:bodyPr>
          <a:lstStyle>
            <a:lvl1pPr marL="0" algn="l" defTabSz="914400" rtl="0" eaLnBrk="1" latinLnBrk="0" hangingPunct="1">
              <a:spcBef>
                <a:spcPct val="0"/>
              </a:spcBef>
              <a:buNone/>
              <a:defRPr lang="en-GB" sz="2200" b="1" kern="1200" dirty="0">
                <a:solidFill>
                  <a:schemeClr val="bg2"/>
                </a:solidFill>
                <a:latin typeface="Verdana"/>
                <a:ea typeface="+mn-ea"/>
                <a:cs typeface="+mn-cs"/>
              </a:defRPr>
            </a:lvl1pPr>
          </a:lstStyle>
          <a:p>
            <a:r>
              <a:rPr lang="en-GB" dirty="0" smtClean="0">
                <a:solidFill>
                  <a:srgbClr val="DA1B2C"/>
                </a:solidFill>
              </a:rPr>
              <a:t>References</a:t>
            </a:r>
            <a:endParaRPr dirty="0">
              <a:solidFill>
                <a:srgbClr val="DA1B2C"/>
              </a:solidFill>
            </a:endParaRPr>
          </a:p>
        </p:txBody>
      </p:sp>
      <p:sp>
        <p:nvSpPr>
          <p:cNvPr id="9" name="Round Diagonal Corner Rectangle 8"/>
          <p:cNvSpPr/>
          <p:nvPr/>
        </p:nvSpPr>
        <p:spPr>
          <a:xfrm>
            <a:off x="10159328" y="1355912"/>
            <a:ext cx="3253014" cy="1427779"/>
          </a:xfrm>
          <a:prstGeom prst="round2DiagRect">
            <a:avLst>
              <a:gd name="adj1" fmla="val 8617"/>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Aft>
                <a:spcPts val="600"/>
              </a:spcAft>
            </a:pPr>
            <a:r>
              <a:rPr lang="en-GB" sz="1200" dirty="0" smtClean="0">
                <a:solidFill>
                  <a:srgbClr val="000000"/>
                </a:solidFill>
              </a:rPr>
              <a:t>IMAGES</a:t>
            </a:r>
          </a:p>
          <a:p>
            <a:pPr>
              <a:spcAft>
                <a:spcPts val="600"/>
              </a:spcAft>
            </a:pPr>
            <a:r>
              <a:rPr lang="en-GB" sz="1050" dirty="0" smtClean="0">
                <a:solidFill>
                  <a:prstClr val="white"/>
                </a:solidFill>
              </a:rPr>
              <a:t>You can add in different images throughout if you think it appropriate. To create the shape shown, insert your image, select it, select picture tools, select the drop down menu next to the crop tool, select ‘crop to shape’.</a:t>
            </a:r>
          </a:p>
        </p:txBody>
      </p:sp>
      <p:sp>
        <p:nvSpPr>
          <p:cNvPr id="5" name="Rectangle 4"/>
          <p:cNvSpPr/>
          <p:nvPr/>
        </p:nvSpPr>
        <p:spPr>
          <a:xfrm>
            <a:off x="534256" y="3036282"/>
            <a:ext cx="4243227" cy="1938992"/>
          </a:xfrm>
          <a:prstGeom prst="rect">
            <a:avLst/>
          </a:prstGeom>
        </p:spPr>
        <p:txBody>
          <a:bodyPr wrap="square">
            <a:spAutoFit/>
          </a:bodyPr>
          <a:lstStyle/>
          <a:p>
            <a:r>
              <a:rPr lang="en-GB" sz="2400" dirty="0" err="1"/>
              <a:t>Ritchhart</a:t>
            </a:r>
            <a:r>
              <a:rPr lang="en-GB" sz="2400" dirty="0"/>
              <a:t>, R., Church, M., </a:t>
            </a:r>
            <a:r>
              <a:rPr lang="en-GB" sz="2400" dirty="0" smtClean="0"/>
              <a:t>Morrison</a:t>
            </a:r>
            <a:r>
              <a:rPr lang="en-GB" sz="2400" dirty="0"/>
              <a:t>, K. (2011). ‘Making Thinking Visible’. San Francisco: </a:t>
            </a:r>
            <a:r>
              <a:rPr lang="en-GB" sz="2400" dirty="0" err="1"/>
              <a:t>Jossey</a:t>
            </a:r>
            <a:r>
              <a:rPr lang="en-GB" sz="2400" dirty="0"/>
              <a:t>-Bass</a:t>
            </a:r>
          </a:p>
        </p:txBody>
      </p:sp>
    </p:spTree>
    <p:extLst>
      <p:ext uri="{BB962C8B-B14F-4D97-AF65-F5344CB8AC3E}">
        <p14:creationId xmlns:p14="http://schemas.microsoft.com/office/powerpoint/2010/main" val="36631719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6998" y="2537717"/>
            <a:ext cx="3935002" cy="707886"/>
          </a:xfrm>
          <a:prstGeom prst="rect">
            <a:avLst/>
          </a:prstGeom>
          <a:noFill/>
        </p:spPr>
        <p:txBody>
          <a:bodyPr wrap="square" rtlCol="0">
            <a:spAutoFit/>
          </a:bodyPr>
          <a:lstStyle/>
          <a:p>
            <a:r>
              <a:rPr lang="en-GB" sz="4000" b="1" dirty="0" smtClean="0">
                <a:solidFill>
                  <a:schemeClr val="bg1"/>
                </a:solidFill>
              </a:rPr>
              <a:t>Thank you</a:t>
            </a:r>
            <a:endParaRPr lang="en-GB" sz="4000" b="1" dirty="0">
              <a:solidFill>
                <a:schemeClr val="bg1"/>
              </a:solidFill>
            </a:endParaRPr>
          </a:p>
        </p:txBody>
      </p:sp>
      <p:sp>
        <p:nvSpPr>
          <p:cNvPr id="11" name="Text Placeholder 6"/>
          <p:cNvSpPr>
            <a:spLocks noGrp="1"/>
          </p:cNvSpPr>
          <p:nvPr>
            <p:ph type="body" sz="quarter" idx="4294967295"/>
          </p:nvPr>
        </p:nvSpPr>
        <p:spPr>
          <a:xfrm>
            <a:off x="2991497" y="496256"/>
            <a:ext cx="3017168" cy="183199"/>
          </a:xfrm>
          <a:prstGeom prst="rect">
            <a:avLst/>
          </a:prstGeom>
        </p:spPr>
        <p:txBody>
          <a:bodyPr>
            <a:noAutofit/>
          </a:bodyPr>
          <a:lstStyle/>
          <a:p>
            <a:r>
              <a:rPr lang="en-GB" sz="2400" dirty="0" smtClean="0">
                <a:solidFill>
                  <a:schemeClr val="bg1"/>
                </a:solidFill>
              </a:rPr>
              <a:t> Maria Heron</a:t>
            </a:r>
            <a:endParaRPr lang="en-GB" sz="2400" dirty="0">
              <a:solidFill>
                <a:schemeClr val="bg1"/>
              </a:solidFill>
            </a:endParaRPr>
          </a:p>
        </p:txBody>
      </p:sp>
      <p:sp>
        <p:nvSpPr>
          <p:cNvPr id="12" name="Text Placeholder 7"/>
          <p:cNvSpPr>
            <a:spLocks noGrp="1"/>
          </p:cNvSpPr>
          <p:nvPr>
            <p:ph type="body" sz="quarter" idx="4294967295"/>
          </p:nvPr>
        </p:nvSpPr>
        <p:spPr>
          <a:xfrm>
            <a:off x="3063766" y="760095"/>
            <a:ext cx="3017168" cy="544512"/>
          </a:xfrm>
          <a:prstGeom prst="rect">
            <a:avLst/>
          </a:prstGeom>
        </p:spPr>
        <p:txBody>
          <a:bodyPr>
            <a:noAutofit/>
          </a:bodyPr>
          <a:lstStyle/>
          <a:p>
            <a:pPr lvl="0"/>
            <a:endParaRPr lang="en-US" sz="2400" b="0" dirty="0" smtClean="0">
              <a:solidFill>
                <a:schemeClr val="bg1"/>
              </a:solidFill>
            </a:endParaRPr>
          </a:p>
          <a:p>
            <a:pPr lvl="0"/>
            <a:r>
              <a:rPr lang="en-US" sz="2400" b="0" dirty="0" smtClean="0">
                <a:solidFill>
                  <a:schemeClr val="bg1"/>
                </a:solidFill>
              </a:rPr>
              <a:t>maria@nile-elt.com</a:t>
            </a:r>
            <a:endParaRPr lang="en-US" sz="2400" b="0" dirty="0">
              <a:solidFill>
                <a:schemeClr val="bg1"/>
              </a:solidFill>
            </a:endParaRPr>
          </a:p>
        </p:txBody>
      </p:sp>
      <p:sp>
        <p:nvSpPr>
          <p:cNvPr id="13" name="Text Placeholder 8"/>
          <p:cNvSpPr>
            <a:spLocks noGrp="1"/>
          </p:cNvSpPr>
          <p:nvPr>
            <p:ph type="body" sz="quarter" idx="4294967295"/>
          </p:nvPr>
        </p:nvSpPr>
        <p:spPr>
          <a:xfrm>
            <a:off x="3063766" y="813018"/>
            <a:ext cx="3748000" cy="269515"/>
          </a:xfrm>
          <a:prstGeom prst="rect">
            <a:avLst/>
          </a:prstGeom>
        </p:spPr>
        <p:txBody>
          <a:bodyPr>
            <a:noAutofit/>
          </a:bodyPr>
          <a:lstStyle/>
          <a:p>
            <a:r>
              <a:rPr lang="en-GB" sz="2400" b="0" dirty="0" smtClean="0">
                <a:solidFill>
                  <a:schemeClr val="bg1"/>
                </a:solidFill>
              </a:rPr>
              <a:t>Senior trainer at NILE</a:t>
            </a:r>
            <a:endParaRPr lang="en-GB" sz="2400" b="0" dirty="0">
              <a:solidFill>
                <a:schemeClr val="bg1"/>
              </a:solidFill>
            </a:endParaRPr>
          </a:p>
        </p:txBody>
      </p:sp>
      <p:sp>
        <p:nvSpPr>
          <p:cNvPr id="14" name="TextBox 13"/>
          <p:cNvSpPr txBox="1"/>
          <p:nvPr/>
        </p:nvSpPr>
        <p:spPr>
          <a:xfrm>
            <a:off x="0" y="481689"/>
            <a:ext cx="2748337" cy="1200329"/>
          </a:xfrm>
          <a:prstGeom prst="rect">
            <a:avLst/>
          </a:prstGeom>
          <a:noFill/>
        </p:spPr>
        <p:txBody>
          <a:bodyPr wrap="square" rtlCol="0">
            <a:spAutoFit/>
          </a:bodyPr>
          <a:lstStyle/>
          <a:p>
            <a:r>
              <a:rPr lang="en-GB" sz="2400" dirty="0" smtClean="0">
                <a:solidFill>
                  <a:schemeClr val="bg1"/>
                </a:solidFill>
              </a:rPr>
              <a:t>For more information please contact:</a:t>
            </a:r>
            <a:endParaRPr lang="en-GB" sz="2400" dirty="0">
              <a:solidFill>
                <a:schemeClr val="bg1"/>
              </a:solidFill>
            </a:endParaRPr>
          </a:p>
        </p:txBody>
      </p:sp>
      <p:sp>
        <p:nvSpPr>
          <p:cNvPr id="15" name="Round Diagonal Corner Rectangle 14"/>
          <p:cNvSpPr/>
          <p:nvPr/>
        </p:nvSpPr>
        <p:spPr>
          <a:xfrm>
            <a:off x="10056586" y="11430"/>
            <a:ext cx="3253014" cy="1280160"/>
          </a:xfrm>
          <a:prstGeom prst="round2DiagRect">
            <a:avLst>
              <a:gd name="adj1" fmla="val 8617"/>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Aft>
                <a:spcPts val="600"/>
              </a:spcAft>
            </a:pPr>
            <a:r>
              <a:rPr lang="en-GB" sz="1200" dirty="0" smtClean="0">
                <a:solidFill>
                  <a:schemeClr val="tx1"/>
                </a:solidFill>
              </a:rPr>
              <a:t>BACK PAGE</a:t>
            </a:r>
          </a:p>
          <a:p>
            <a:pPr>
              <a:spcAft>
                <a:spcPts val="600"/>
              </a:spcAft>
            </a:pPr>
            <a:r>
              <a:rPr lang="en-GB" sz="1050" dirty="0" smtClean="0"/>
              <a:t>Please add your name and contact details</a:t>
            </a:r>
          </a:p>
          <a:p>
            <a:pPr>
              <a:spcAft>
                <a:spcPts val="600"/>
              </a:spcAft>
            </a:pPr>
            <a:endParaRPr lang="en-GB" sz="1050" dirty="0"/>
          </a:p>
        </p:txBody>
      </p:sp>
      <p:pic>
        <p:nvPicPr>
          <p:cNvPr id="10" name="Picture 2" descr="\\MPL-OXF-DATA\International Marketing\BRANDING\LOGOS\Macmillan Education\Partner logos\NILE logos\Partnership logos\ME-NILE-Co-branding-logos (NILE-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5175" y="5940639"/>
            <a:ext cx="3110106" cy="851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953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Norwich – where is it?</a:t>
            </a:r>
            <a:endParaRPr lang="en-GB" dirty="0"/>
          </a:p>
        </p:txBody>
      </p:sp>
      <p:sp>
        <p:nvSpPr>
          <p:cNvPr id="3" name="Footer Placeholder 2"/>
          <p:cNvSpPr>
            <a:spLocks noGrp="1"/>
          </p:cNvSpPr>
          <p:nvPr>
            <p:ph type="ftr" sz="quarter" idx="10"/>
          </p:nvPr>
        </p:nvSpPr>
        <p:spPr/>
        <p:txBody>
          <a:bodyPr/>
          <a:lstStyle/>
          <a:p>
            <a:pPr algn="r"/>
            <a:r>
              <a:rPr lang="en-GB" smtClean="0"/>
              <a:t>www.nile-elt.com</a:t>
            </a:r>
            <a:endParaRPr lang="en-GB" dirty="0"/>
          </a:p>
        </p:txBody>
      </p:sp>
      <p:pic>
        <p:nvPicPr>
          <p:cNvPr id="5" name="Picture 4"/>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987715" y="1524000"/>
            <a:ext cx="5176931" cy="4454352"/>
          </a:xfrm>
          <a:prstGeom prst="rect">
            <a:avLst/>
          </a:prstGeom>
          <a:blipFill>
            <a:blip r:embed="rId4">
              <a:duotone>
                <a:schemeClr val="accent4">
                  <a:shade val="45000"/>
                  <a:satMod val="135000"/>
                </a:schemeClr>
                <a:prstClr val="white"/>
              </a:duotone>
              <a:extLst>
                <a:ext uri="{28A0092B-C50C-407E-A947-70E740481C1C}">
                  <a14:useLocalDpi xmlns:a14="http://schemas.microsoft.com/office/drawing/2010/main"/>
                </a:ext>
              </a:extLst>
            </a:blip>
            <a:tile tx="0" ty="0" sx="100000" sy="100000" flip="none" algn="tl"/>
          </a:blipFill>
        </p:spPr>
      </p:pic>
      <p:cxnSp>
        <p:nvCxnSpPr>
          <p:cNvPr id="7" name="Straight Arrow Connector 6"/>
          <p:cNvCxnSpPr/>
          <p:nvPr/>
        </p:nvCxnSpPr>
        <p:spPr>
          <a:xfrm flipH="1">
            <a:off x="6743956" y="4462424"/>
            <a:ext cx="915792" cy="482937"/>
          </a:xfrm>
          <a:prstGeom prst="straightConnector1">
            <a:avLst/>
          </a:prstGeom>
          <a:ln w="28575">
            <a:solidFill>
              <a:srgbClr val="00693C"/>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402082" y="5345596"/>
            <a:ext cx="1043615" cy="99628"/>
          </a:xfrm>
          <a:prstGeom prst="straightConnector1">
            <a:avLst/>
          </a:prstGeom>
          <a:ln w="28575">
            <a:solidFill>
              <a:srgbClr val="00693C"/>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549028" y="4303655"/>
            <a:ext cx="389856" cy="800472"/>
          </a:xfrm>
          <a:prstGeom prst="straightConnector1">
            <a:avLst/>
          </a:prstGeom>
          <a:ln w="28575">
            <a:solidFill>
              <a:srgbClr val="00693C"/>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51180" y="4235189"/>
            <a:ext cx="1933242" cy="461665"/>
          </a:xfrm>
          <a:prstGeom prst="rect">
            <a:avLst/>
          </a:prstGeom>
          <a:noFill/>
        </p:spPr>
        <p:txBody>
          <a:bodyPr wrap="square" rtlCol="0">
            <a:spAutoFit/>
          </a:bodyPr>
          <a:lstStyle/>
          <a:p>
            <a:r>
              <a:rPr lang="en-GB" sz="2400" dirty="0" smtClean="0">
                <a:solidFill>
                  <a:srgbClr val="00693C"/>
                </a:solidFill>
              </a:rPr>
              <a:t>Norwich</a:t>
            </a:r>
            <a:endParaRPr lang="en-GB" sz="2400" dirty="0">
              <a:solidFill>
                <a:srgbClr val="00693C"/>
              </a:solidFill>
            </a:endParaRPr>
          </a:p>
        </p:txBody>
      </p:sp>
      <p:sp>
        <p:nvSpPr>
          <p:cNvPr id="20" name="TextBox 19"/>
          <p:cNvSpPr txBox="1"/>
          <p:nvPr/>
        </p:nvSpPr>
        <p:spPr>
          <a:xfrm>
            <a:off x="7445696" y="5260558"/>
            <a:ext cx="1933242" cy="461665"/>
          </a:xfrm>
          <a:prstGeom prst="rect">
            <a:avLst/>
          </a:prstGeom>
          <a:noFill/>
        </p:spPr>
        <p:txBody>
          <a:bodyPr wrap="square" rtlCol="0">
            <a:spAutoFit/>
          </a:bodyPr>
          <a:lstStyle/>
          <a:p>
            <a:r>
              <a:rPr lang="en-GB" sz="2400" dirty="0" smtClean="0">
                <a:solidFill>
                  <a:srgbClr val="00693C"/>
                </a:solidFill>
              </a:rPr>
              <a:t>London</a:t>
            </a:r>
            <a:endParaRPr lang="en-GB" sz="2400" dirty="0">
              <a:solidFill>
                <a:srgbClr val="00693C"/>
              </a:solidFill>
            </a:endParaRPr>
          </a:p>
        </p:txBody>
      </p:sp>
      <p:sp>
        <p:nvSpPr>
          <p:cNvPr id="21" name="TextBox 20"/>
          <p:cNvSpPr txBox="1"/>
          <p:nvPr/>
        </p:nvSpPr>
        <p:spPr>
          <a:xfrm>
            <a:off x="6549028" y="3851756"/>
            <a:ext cx="2553875" cy="461665"/>
          </a:xfrm>
          <a:prstGeom prst="rect">
            <a:avLst/>
          </a:prstGeom>
          <a:noFill/>
        </p:spPr>
        <p:txBody>
          <a:bodyPr wrap="square" rtlCol="0">
            <a:spAutoFit/>
          </a:bodyPr>
          <a:lstStyle/>
          <a:p>
            <a:r>
              <a:rPr lang="en-GB" sz="2400" dirty="0" smtClean="0">
                <a:solidFill>
                  <a:srgbClr val="00693C"/>
                </a:solidFill>
              </a:rPr>
              <a:t>Cambridge</a:t>
            </a:r>
            <a:endParaRPr lang="en-GB" sz="2400" dirty="0">
              <a:solidFill>
                <a:srgbClr val="00693C"/>
              </a:solidFill>
            </a:endParaRPr>
          </a:p>
        </p:txBody>
      </p:sp>
    </p:spTree>
    <p:extLst>
      <p:ext uri="{BB962C8B-B14F-4D97-AF65-F5344CB8AC3E}">
        <p14:creationId xmlns:p14="http://schemas.microsoft.com/office/powerpoint/2010/main" val="42940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cap="all" dirty="0"/>
              <a:t>the C Group</a:t>
            </a:r>
            <a:r>
              <a:rPr lang="en-GB" dirty="0"/>
              <a:t/>
            </a:r>
            <a:br>
              <a:rPr lang="en-GB" dirty="0"/>
            </a:br>
            <a:endParaRPr lang="en-GB" dirty="0"/>
          </a:p>
        </p:txBody>
      </p:sp>
      <p:sp>
        <p:nvSpPr>
          <p:cNvPr id="3" name="Content Placeholder 2"/>
          <p:cNvSpPr>
            <a:spLocks noGrp="1"/>
          </p:cNvSpPr>
          <p:nvPr>
            <p:ph idx="1"/>
          </p:nvPr>
        </p:nvSpPr>
        <p:spPr>
          <a:xfrm>
            <a:off x="973157" y="1284270"/>
            <a:ext cx="7954961" cy="4867293"/>
          </a:xfrm>
        </p:spPr>
        <p:txBody>
          <a:bodyPr/>
          <a:lstStyle/>
          <a:p>
            <a:pPr lvl="0" fontAlgn="ctr">
              <a:lnSpc>
                <a:spcPct val="90000"/>
              </a:lnSpc>
              <a:spcBef>
                <a:spcPts val="700"/>
              </a:spcBef>
            </a:pPr>
            <a:r>
              <a:rPr lang="en-GB" sz="3600" dirty="0"/>
              <a:t>An independent and informal grouping of EFL professionals </a:t>
            </a:r>
          </a:p>
          <a:p>
            <a:pPr lvl="0" fontAlgn="ctr">
              <a:lnSpc>
                <a:spcPct val="90000"/>
              </a:lnSpc>
              <a:spcBef>
                <a:spcPts val="700"/>
              </a:spcBef>
            </a:pPr>
            <a:r>
              <a:rPr lang="en-GB" sz="3600" dirty="0"/>
              <a:t>It aims to encourage more creative and open teaching practices</a:t>
            </a:r>
          </a:p>
          <a:p>
            <a:pPr lvl="0">
              <a:lnSpc>
                <a:spcPct val="90000"/>
              </a:lnSpc>
              <a:spcBef>
                <a:spcPts val="700"/>
              </a:spcBef>
            </a:pPr>
            <a:r>
              <a:rPr lang="en-GB" sz="3600" u="sng" dirty="0">
                <a:hlinkClick r:id="rId2"/>
              </a:rPr>
              <a:t>http://thecreativitygroup.weebly.com/</a:t>
            </a:r>
            <a:endParaRPr lang="en-GB" sz="3600" dirty="0"/>
          </a:p>
          <a:p>
            <a:endParaRPr lang="en-GB" dirty="0"/>
          </a:p>
        </p:txBody>
      </p:sp>
      <p:sp>
        <p:nvSpPr>
          <p:cNvPr id="4" name="Footer Placeholder 3"/>
          <p:cNvSpPr>
            <a:spLocks noGrp="1"/>
          </p:cNvSpPr>
          <p:nvPr>
            <p:ph type="ftr" sz="quarter" idx="10"/>
          </p:nvPr>
        </p:nvSpPr>
        <p:spPr/>
        <p:txBody>
          <a:bodyPr/>
          <a:lstStyle/>
          <a:p>
            <a:endParaRPr lang="en-GB" dirty="0"/>
          </a:p>
        </p:txBody>
      </p:sp>
      <p:pic>
        <p:nvPicPr>
          <p:cNvPr id="5" name="Picture 4" descr="Image result for creativit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8279" y="3945275"/>
            <a:ext cx="4029251" cy="2308343"/>
          </a:xfrm>
          <a:prstGeom prst="rect">
            <a:avLst/>
          </a:prstGeom>
          <a:noFill/>
          <a:ln>
            <a:noFill/>
          </a:ln>
        </p:spPr>
      </p:pic>
    </p:spTree>
    <p:extLst>
      <p:ext uri="{BB962C8B-B14F-4D97-AF65-F5344CB8AC3E}">
        <p14:creationId xmlns:p14="http://schemas.microsoft.com/office/powerpoint/2010/main" val="2218941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628" y="116632"/>
            <a:ext cx="7485232" cy="762000"/>
          </a:xfrm>
        </p:spPr>
        <p:txBody>
          <a:bodyPr/>
          <a:lstStyle/>
          <a:p>
            <a:r>
              <a:rPr lang="en-GB" dirty="0" smtClean="0"/>
              <a:t>How can we make thinking visible?</a:t>
            </a:r>
            <a:endParaRPr lang="en-GB" dirty="0"/>
          </a:p>
        </p:txBody>
      </p:sp>
      <p:sp>
        <p:nvSpPr>
          <p:cNvPr id="4" name="Footer Placeholder 3"/>
          <p:cNvSpPr>
            <a:spLocks noGrp="1"/>
          </p:cNvSpPr>
          <p:nvPr>
            <p:ph type="ftr" sz="quarter" idx="10"/>
          </p:nvPr>
        </p:nvSpPr>
        <p:spPr/>
        <p:txBody>
          <a:bodyPr/>
          <a:lstStyle/>
          <a:p>
            <a:endParaRPr lang="en-GB" dirty="0"/>
          </a:p>
        </p:txBody>
      </p:sp>
      <p:pic>
        <p:nvPicPr>
          <p:cNvPr id="5" name="Content Placeholder 4" descr="Image result for Rodin thinker with thought bubbles">
            <a:hlinkClick r:id="rId2" tgtFrame="&quot;_blank&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77571" y="1484784"/>
            <a:ext cx="5380010" cy="4248472"/>
          </a:xfrm>
          <a:prstGeom prst="rect">
            <a:avLst/>
          </a:prstGeom>
          <a:noFill/>
          <a:ln>
            <a:noFill/>
          </a:ln>
        </p:spPr>
      </p:pic>
    </p:spTree>
    <p:extLst>
      <p:ext uri="{BB962C8B-B14F-4D97-AF65-F5344CB8AC3E}">
        <p14:creationId xmlns:p14="http://schemas.microsoft.com/office/powerpoint/2010/main" val="969731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157" y="277402"/>
            <a:ext cx="8746196" cy="688369"/>
          </a:xfrm>
        </p:spPr>
        <p:txBody>
          <a:bodyPr/>
          <a:lstStyle/>
          <a:p>
            <a:r>
              <a:rPr lang="en-US" sz="3600" dirty="0">
                <a:solidFill>
                  <a:srgbClr val="262626"/>
                </a:solidFill>
                <a:latin typeface="Garamond"/>
                <a:ea typeface="Garamond"/>
                <a:cs typeface="Garamond"/>
                <a:sym typeface="Garamond"/>
              </a:rPr>
              <a:t>Metaphors, analogies and thinking routines</a:t>
            </a:r>
            <a:endParaRPr lang="en-GB" sz="3600" dirty="0"/>
          </a:p>
        </p:txBody>
      </p:sp>
      <p:sp>
        <p:nvSpPr>
          <p:cNvPr id="3" name="Content Placeholder 2"/>
          <p:cNvSpPr>
            <a:spLocks noGrp="1"/>
          </p:cNvSpPr>
          <p:nvPr>
            <p:ph idx="1"/>
          </p:nvPr>
        </p:nvSpPr>
        <p:spPr/>
        <p:txBody>
          <a:bodyPr/>
          <a:lstStyle/>
          <a:p>
            <a:pPr marL="285750" lvl="0" indent="-285750">
              <a:lnSpc>
                <a:spcPct val="90000"/>
              </a:lnSpc>
              <a:spcBef>
                <a:spcPts val="0"/>
              </a:spcBef>
              <a:buClr>
                <a:schemeClr val="accent1"/>
              </a:buClr>
              <a:buSzPct val="115000"/>
              <a:buFont typeface="Arial"/>
              <a:buChar char="•"/>
            </a:pPr>
            <a:r>
              <a:rPr lang="en-GB" sz="3200" b="0" dirty="0">
                <a:solidFill>
                  <a:srgbClr val="262626"/>
                </a:solidFill>
                <a:latin typeface="Garamond"/>
                <a:ea typeface="Garamond"/>
                <a:cs typeface="Garamond"/>
                <a:sym typeface="Garamond"/>
              </a:rPr>
              <a:t>Models and Metaphors in Language Teaching Training (Tessa Woodward</a:t>
            </a:r>
            <a:r>
              <a:rPr lang="en-GB" sz="3200" b="0" dirty="0" smtClean="0">
                <a:solidFill>
                  <a:srgbClr val="262626"/>
                </a:solidFill>
                <a:latin typeface="Garamond"/>
                <a:ea typeface="Garamond"/>
                <a:cs typeface="Garamond"/>
                <a:sym typeface="Garamond"/>
              </a:rPr>
              <a:t>)</a:t>
            </a:r>
          </a:p>
          <a:p>
            <a:pPr lvl="0">
              <a:lnSpc>
                <a:spcPct val="90000"/>
              </a:lnSpc>
              <a:spcBef>
                <a:spcPts val="0"/>
              </a:spcBef>
              <a:buClr>
                <a:schemeClr val="accent1"/>
              </a:buClr>
              <a:buSzPct val="115000"/>
            </a:pPr>
            <a:endParaRPr lang="en-GB" sz="3200" b="0" dirty="0">
              <a:solidFill>
                <a:srgbClr val="262626"/>
              </a:solidFill>
              <a:latin typeface="Garamond"/>
              <a:ea typeface="Garamond"/>
              <a:cs typeface="Garamond"/>
              <a:sym typeface="Garamond"/>
            </a:endParaRPr>
          </a:p>
          <a:p>
            <a:pPr lvl="0">
              <a:lnSpc>
                <a:spcPct val="90000"/>
              </a:lnSpc>
              <a:spcBef>
                <a:spcPts val="0"/>
              </a:spcBef>
              <a:buClr>
                <a:schemeClr val="accent1"/>
              </a:buClr>
              <a:buSzPct val="115000"/>
            </a:pPr>
            <a:r>
              <a:rPr lang="en-GB" sz="3200" b="0" dirty="0" smtClean="0">
                <a:solidFill>
                  <a:srgbClr val="262626"/>
                </a:solidFill>
                <a:latin typeface="Garamond"/>
                <a:ea typeface="Garamond"/>
                <a:cs typeface="Garamond"/>
                <a:sym typeface="Garamond"/>
              </a:rPr>
              <a:t>What’s a metaphor?</a:t>
            </a:r>
          </a:p>
          <a:p>
            <a:pPr marL="457200" lvl="0" indent="-457200">
              <a:lnSpc>
                <a:spcPct val="90000"/>
              </a:lnSpc>
              <a:spcBef>
                <a:spcPts val="0"/>
              </a:spcBef>
              <a:buClr>
                <a:schemeClr val="accent1"/>
              </a:buClr>
              <a:buSzPct val="115000"/>
              <a:buFont typeface="Arial" panose="020B0604020202020204" pitchFamily="34" charset="0"/>
              <a:buChar char="•"/>
            </a:pPr>
            <a:r>
              <a:rPr lang="en-GB" sz="3200" b="0" dirty="0" smtClean="0">
                <a:solidFill>
                  <a:srgbClr val="262626"/>
                </a:solidFill>
                <a:latin typeface="Garamond"/>
                <a:ea typeface="Garamond"/>
                <a:cs typeface="Garamond"/>
                <a:sym typeface="Garamond"/>
              </a:rPr>
              <a:t>a comparison of 2 elements, one not mentioned</a:t>
            </a:r>
          </a:p>
          <a:p>
            <a:pPr marL="457200" lvl="0" indent="-457200">
              <a:lnSpc>
                <a:spcPct val="90000"/>
              </a:lnSpc>
              <a:spcBef>
                <a:spcPts val="0"/>
              </a:spcBef>
              <a:buClr>
                <a:schemeClr val="accent1"/>
              </a:buClr>
              <a:buSzPct val="115000"/>
              <a:buFont typeface="Arial" panose="020B0604020202020204" pitchFamily="34" charset="0"/>
              <a:buChar char="•"/>
            </a:pPr>
            <a:r>
              <a:rPr lang="en-GB" sz="3200" b="0" dirty="0" smtClean="0">
                <a:solidFill>
                  <a:srgbClr val="262626"/>
                </a:solidFill>
                <a:latin typeface="Garamond"/>
                <a:ea typeface="Garamond"/>
                <a:cs typeface="Garamond"/>
                <a:sym typeface="Garamond"/>
              </a:rPr>
              <a:t>e.g. The sky is crying.</a:t>
            </a:r>
            <a:endParaRPr lang="en-GB" sz="3200" b="0" dirty="0">
              <a:solidFill>
                <a:srgbClr val="262626"/>
              </a:solidFill>
              <a:latin typeface="Garamond"/>
              <a:ea typeface="Garamond"/>
              <a:cs typeface="Garamond"/>
              <a:sym typeface="Garamond"/>
            </a:endParaRPr>
          </a:p>
          <a:p>
            <a:endParaRPr lang="en-GB" dirty="0"/>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09300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A59956F-D8FB-4FAE-A2E8-5AAEE1AAB7FC}" type="slidenum">
              <a:rPr lang="en-GB" smtClean="0">
                <a:solidFill>
                  <a:prstClr val="black">
                    <a:tint val="75000"/>
                  </a:prstClr>
                </a:solidFill>
              </a:rPr>
              <a:pPr/>
              <a:t>7</a:t>
            </a:fld>
            <a:endParaRPr lang="en-GB" dirty="0">
              <a:solidFill>
                <a:prstClr val="black">
                  <a:tint val="75000"/>
                </a:prstClr>
              </a:solidFill>
            </a:endParaRPr>
          </a:p>
        </p:txBody>
      </p:sp>
      <p:sp>
        <p:nvSpPr>
          <p:cNvPr id="6" name="Rectangle 5"/>
          <p:cNvSpPr/>
          <p:nvPr/>
        </p:nvSpPr>
        <p:spPr>
          <a:xfrm>
            <a:off x="2474913" y="2266374"/>
            <a:ext cx="4949825" cy="5650265"/>
          </a:xfrm>
          <a:prstGeom prst="rect">
            <a:avLst/>
          </a:prstGeom>
        </p:spPr>
        <p:txBody>
          <a:bodyPr>
            <a:spAutoFit/>
          </a:bodyPr>
          <a:lstStyle/>
          <a:p>
            <a:pPr lvl="0">
              <a:lnSpc>
                <a:spcPct val="90000"/>
              </a:lnSpc>
              <a:spcBef>
                <a:spcPts val="960"/>
              </a:spcBef>
              <a:buClr>
                <a:schemeClr val="accent1"/>
              </a:buClr>
              <a:buSzPct val="25000"/>
            </a:pPr>
            <a:r>
              <a:rPr lang="en-GB" sz="2000" dirty="0">
                <a:solidFill>
                  <a:srgbClr val="262626"/>
                </a:solidFill>
                <a:latin typeface="Garamond"/>
                <a:ea typeface="Garamond"/>
                <a:cs typeface="Garamond"/>
                <a:sym typeface="Garamond"/>
              </a:rPr>
              <a:t>“A course metaphor is an image or word picture</a:t>
            </a:r>
          </a:p>
          <a:p>
            <a:pPr lvl="0">
              <a:lnSpc>
                <a:spcPct val="90000"/>
              </a:lnSpc>
              <a:spcBef>
                <a:spcPts val="960"/>
              </a:spcBef>
              <a:buClr>
                <a:schemeClr val="accent1"/>
              </a:buClr>
              <a:buSzPct val="25000"/>
            </a:pPr>
            <a:r>
              <a:rPr lang="en-GB" sz="2000" dirty="0">
                <a:solidFill>
                  <a:srgbClr val="262626"/>
                </a:solidFill>
                <a:latin typeface="Garamond"/>
                <a:ea typeface="Garamond"/>
                <a:cs typeface="Garamond"/>
                <a:sym typeface="Garamond"/>
              </a:rPr>
              <a:t> that somehow captures the spirit of a course”</a:t>
            </a:r>
          </a:p>
          <a:p>
            <a:pPr lvl="0">
              <a:lnSpc>
                <a:spcPct val="90000"/>
              </a:lnSpc>
              <a:spcBef>
                <a:spcPts val="960"/>
              </a:spcBef>
              <a:buClr>
                <a:schemeClr val="accent1"/>
              </a:buClr>
              <a:buSzPct val="25000"/>
            </a:pPr>
            <a:r>
              <a:rPr lang="en-GB" sz="2000" dirty="0">
                <a:solidFill>
                  <a:srgbClr val="262626"/>
                </a:solidFill>
                <a:latin typeface="Garamond"/>
                <a:ea typeface="Garamond"/>
                <a:cs typeface="Garamond"/>
                <a:sym typeface="Garamond"/>
              </a:rPr>
              <a:t>E.g.:  “A warm greenhouse for young plants</a:t>
            </a:r>
            <a:r>
              <a:rPr lang="en-GB" sz="2000" dirty="0" smtClean="0">
                <a:solidFill>
                  <a:srgbClr val="262626"/>
                </a:solidFill>
                <a:latin typeface="Garamond"/>
                <a:ea typeface="Garamond"/>
                <a:cs typeface="Garamond"/>
                <a:sym typeface="Garamond"/>
              </a:rPr>
              <a:t>”</a:t>
            </a:r>
          </a:p>
          <a:p>
            <a:pPr lvl="0">
              <a:lnSpc>
                <a:spcPct val="90000"/>
              </a:lnSpc>
              <a:spcBef>
                <a:spcPts val="960"/>
              </a:spcBef>
              <a:buClr>
                <a:schemeClr val="accent1"/>
              </a:buClr>
              <a:buSzPct val="25000"/>
            </a:pPr>
            <a:endParaRPr lang="en-GB" sz="2000" dirty="0">
              <a:solidFill>
                <a:srgbClr val="262626"/>
              </a:solidFill>
              <a:latin typeface="Garamond"/>
              <a:ea typeface="Garamond"/>
              <a:cs typeface="Garamond"/>
              <a:sym typeface="Garamond"/>
            </a:endParaRPr>
          </a:p>
          <a:p>
            <a:pPr>
              <a:lnSpc>
                <a:spcPct val="90000"/>
              </a:lnSpc>
              <a:spcBef>
                <a:spcPts val="960"/>
              </a:spcBef>
              <a:buClr>
                <a:schemeClr val="accent1"/>
              </a:buClr>
              <a:buSzPct val="25000"/>
            </a:pPr>
            <a:endParaRPr lang="en-GB" sz="2000" dirty="0" smtClean="0">
              <a:solidFill>
                <a:srgbClr val="262626"/>
              </a:solidFill>
              <a:latin typeface="Garamond"/>
              <a:ea typeface="Garamond"/>
              <a:cs typeface="Garamond"/>
              <a:sym typeface="Garamond"/>
            </a:endParaRPr>
          </a:p>
          <a:p>
            <a:pPr>
              <a:lnSpc>
                <a:spcPct val="90000"/>
              </a:lnSpc>
              <a:spcBef>
                <a:spcPts val="960"/>
              </a:spcBef>
              <a:buClr>
                <a:schemeClr val="accent1"/>
              </a:buClr>
              <a:buSzPct val="25000"/>
            </a:pPr>
            <a:endParaRPr lang="en-GB" sz="2000" dirty="0">
              <a:solidFill>
                <a:srgbClr val="262626"/>
              </a:solidFill>
              <a:latin typeface="Garamond"/>
              <a:ea typeface="Garamond"/>
              <a:cs typeface="Garamond"/>
              <a:sym typeface="Garamond"/>
            </a:endParaRPr>
          </a:p>
          <a:p>
            <a:pPr>
              <a:lnSpc>
                <a:spcPct val="90000"/>
              </a:lnSpc>
              <a:spcBef>
                <a:spcPts val="960"/>
              </a:spcBef>
              <a:buClr>
                <a:schemeClr val="accent1"/>
              </a:buClr>
              <a:buSzPct val="25000"/>
            </a:pPr>
            <a:endParaRPr lang="en-GB" sz="2000" dirty="0" smtClean="0">
              <a:solidFill>
                <a:srgbClr val="262626"/>
              </a:solidFill>
              <a:latin typeface="Garamond"/>
              <a:ea typeface="Garamond"/>
              <a:cs typeface="Garamond"/>
              <a:sym typeface="Garamond"/>
            </a:endParaRPr>
          </a:p>
          <a:p>
            <a:pPr>
              <a:lnSpc>
                <a:spcPct val="90000"/>
              </a:lnSpc>
              <a:spcBef>
                <a:spcPts val="960"/>
              </a:spcBef>
              <a:buClr>
                <a:schemeClr val="accent1"/>
              </a:buClr>
              <a:buSzPct val="25000"/>
            </a:pPr>
            <a:endParaRPr lang="en-GB" sz="2000" dirty="0">
              <a:solidFill>
                <a:srgbClr val="262626"/>
              </a:solidFill>
              <a:latin typeface="Garamond"/>
              <a:ea typeface="Garamond"/>
              <a:cs typeface="Garamond"/>
              <a:sym typeface="Garamond"/>
            </a:endParaRPr>
          </a:p>
          <a:p>
            <a:pPr>
              <a:lnSpc>
                <a:spcPct val="90000"/>
              </a:lnSpc>
              <a:spcBef>
                <a:spcPts val="960"/>
              </a:spcBef>
              <a:buClr>
                <a:schemeClr val="accent1"/>
              </a:buClr>
              <a:buSzPct val="25000"/>
            </a:pPr>
            <a:endParaRPr lang="en-GB" sz="2000" dirty="0" smtClean="0">
              <a:solidFill>
                <a:srgbClr val="262626"/>
              </a:solidFill>
              <a:latin typeface="Garamond"/>
              <a:ea typeface="Garamond"/>
              <a:cs typeface="Garamond"/>
              <a:sym typeface="Garamond"/>
            </a:endParaRPr>
          </a:p>
          <a:p>
            <a:pPr>
              <a:lnSpc>
                <a:spcPct val="90000"/>
              </a:lnSpc>
              <a:spcBef>
                <a:spcPts val="960"/>
              </a:spcBef>
              <a:buClr>
                <a:schemeClr val="accent1"/>
              </a:buClr>
              <a:buSzPct val="25000"/>
            </a:pPr>
            <a:r>
              <a:rPr lang="en-GB" sz="2000" dirty="0" smtClean="0">
                <a:solidFill>
                  <a:srgbClr val="262626"/>
                </a:solidFill>
                <a:latin typeface="Garamond"/>
                <a:ea typeface="Garamond"/>
                <a:cs typeface="Garamond"/>
                <a:sym typeface="Garamond"/>
              </a:rPr>
              <a:t>A </a:t>
            </a:r>
            <a:r>
              <a:rPr lang="en-GB" sz="2000" dirty="0">
                <a:solidFill>
                  <a:srgbClr val="262626"/>
                </a:solidFill>
                <a:latin typeface="Garamond"/>
                <a:ea typeface="Garamond"/>
                <a:cs typeface="Garamond"/>
                <a:sym typeface="Garamond"/>
              </a:rPr>
              <a:t>metaphor for ELT</a:t>
            </a:r>
          </a:p>
          <a:p>
            <a:pPr lvl="0">
              <a:lnSpc>
                <a:spcPct val="90000"/>
              </a:lnSpc>
              <a:spcBef>
                <a:spcPts val="960"/>
              </a:spcBef>
              <a:buClr>
                <a:schemeClr val="accent1"/>
              </a:buClr>
              <a:buSzPct val="25000"/>
            </a:pPr>
            <a:endParaRPr lang="en-GB" sz="2000" dirty="0">
              <a:solidFill>
                <a:srgbClr val="262626"/>
              </a:solidFill>
              <a:latin typeface="Garamond"/>
              <a:ea typeface="Garamond"/>
              <a:cs typeface="Garamond"/>
              <a:sym typeface="Garamond"/>
            </a:endParaRPr>
          </a:p>
          <a:p>
            <a:pPr lvl="0">
              <a:lnSpc>
                <a:spcPct val="90000"/>
              </a:lnSpc>
              <a:spcBef>
                <a:spcPts val="960"/>
              </a:spcBef>
              <a:buClr>
                <a:schemeClr val="accent1"/>
              </a:buClr>
              <a:buSzPct val="25000"/>
            </a:pPr>
            <a:endParaRPr lang="en-GB" sz="2000" dirty="0">
              <a:solidFill>
                <a:srgbClr val="262626"/>
              </a:solidFill>
              <a:latin typeface="Garamond"/>
              <a:ea typeface="Garamond"/>
              <a:cs typeface="Garamond"/>
              <a:sym typeface="Garamond"/>
            </a:endParaRPr>
          </a:p>
          <a:p>
            <a:pPr lvl="0">
              <a:lnSpc>
                <a:spcPct val="90000"/>
              </a:lnSpc>
              <a:spcBef>
                <a:spcPts val="960"/>
              </a:spcBef>
              <a:buClr>
                <a:schemeClr val="accent1"/>
              </a:buClr>
              <a:buSzPct val="25000"/>
            </a:pPr>
            <a:endParaRPr lang="en-GB" sz="2000" dirty="0">
              <a:solidFill>
                <a:srgbClr val="262626"/>
              </a:solidFill>
              <a:latin typeface="Garamond"/>
              <a:ea typeface="Garamond"/>
              <a:cs typeface="Garamond"/>
              <a:sym typeface="Garamond"/>
            </a:endParaRPr>
          </a:p>
          <a:p>
            <a:pPr lvl="0">
              <a:lnSpc>
                <a:spcPct val="90000"/>
              </a:lnSpc>
              <a:spcBef>
                <a:spcPts val="1080"/>
              </a:spcBef>
              <a:buClr>
                <a:schemeClr val="accent1"/>
              </a:buClr>
              <a:buSzPct val="25000"/>
            </a:pPr>
            <a:endParaRPr lang="en-GB" sz="2000" dirty="0">
              <a:solidFill>
                <a:srgbClr val="262626"/>
              </a:solidFill>
              <a:latin typeface="Garamond"/>
              <a:ea typeface="Garamond"/>
              <a:cs typeface="Garamond"/>
              <a:sym typeface="Garamond"/>
            </a:endParaRPr>
          </a:p>
        </p:txBody>
      </p:sp>
      <p:pic>
        <p:nvPicPr>
          <p:cNvPr id="9" name="Shape 160"/>
          <p:cNvPicPr preferRelativeResize="0"/>
          <p:nvPr/>
        </p:nvPicPr>
        <p:blipFill rotWithShape="1">
          <a:blip r:embed="rId2">
            <a:alphaModFix/>
          </a:blip>
          <a:srcRect/>
          <a:stretch/>
        </p:blipFill>
        <p:spPr>
          <a:xfrm>
            <a:off x="3825716" y="3492718"/>
            <a:ext cx="1814796" cy="1757375"/>
          </a:xfrm>
          <a:prstGeom prst="rect">
            <a:avLst/>
          </a:prstGeom>
          <a:noFill/>
          <a:ln>
            <a:noFill/>
          </a:ln>
        </p:spPr>
      </p:pic>
    </p:spTree>
    <p:extLst>
      <p:ext uri="{BB962C8B-B14F-4D97-AF65-F5344CB8AC3E}">
        <p14:creationId xmlns:p14="http://schemas.microsoft.com/office/powerpoint/2010/main" val="92025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1050717" y="1388534"/>
            <a:ext cx="3019792" cy="1536410"/>
          </a:xfrm>
          <a:prstGeom prst="rect">
            <a:avLst/>
          </a:prstGeom>
          <a:noFill/>
          <a:ln>
            <a:noFill/>
          </a:ln>
        </p:spPr>
        <p:txBody>
          <a:bodyPr lIns="91425" tIns="45700" rIns="91425" bIns="45700" anchor="b" anchorCtr="0">
            <a:noAutofit/>
          </a:bodyPr>
          <a:lstStyle/>
          <a:p>
            <a:pPr marL="0" marR="0" lvl="0" indent="0" algn="ctr" rtl="0">
              <a:spcBef>
                <a:spcPts val="0"/>
              </a:spcBef>
              <a:buClr>
                <a:srgbClr val="262626"/>
              </a:buClr>
              <a:buSzPct val="25000"/>
              <a:buFont typeface="Garamond"/>
              <a:buNone/>
            </a:pPr>
            <a:r>
              <a:rPr lang="en-US" sz="2400" b="0" i="0" u="none" strike="noStrike" cap="none" dirty="0">
                <a:solidFill>
                  <a:srgbClr val="262626"/>
                </a:solidFill>
                <a:latin typeface="Garamond"/>
                <a:ea typeface="Garamond"/>
                <a:cs typeface="Garamond"/>
                <a:sym typeface="Garamond"/>
              </a:rPr>
              <a:t>High-leverage thinking moves that serve understanding well</a:t>
            </a:r>
            <a:br>
              <a:rPr lang="en-US" sz="2400" b="0" i="0" u="none" strike="noStrike" cap="none" dirty="0">
                <a:solidFill>
                  <a:srgbClr val="262626"/>
                </a:solidFill>
                <a:latin typeface="Garamond"/>
                <a:ea typeface="Garamond"/>
                <a:cs typeface="Garamond"/>
                <a:sym typeface="Garamond"/>
              </a:rPr>
            </a:br>
            <a:endParaRPr lang="en-US" sz="2400" b="0" i="0" u="none" strike="noStrike" cap="none" dirty="0">
              <a:solidFill>
                <a:srgbClr val="262626"/>
              </a:solidFill>
              <a:latin typeface="Garamond"/>
              <a:ea typeface="Garamond"/>
              <a:cs typeface="Garamond"/>
              <a:sym typeface="Garamond"/>
            </a:endParaRPr>
          </a:p>
        </p:txBody>
      </p:sp>
      <p:sp>
        <p:nvSpPr>
          <p:cNvPr id="186" name="Shape 186"/>
          <p:cNvSpPr txBox="1">
            <a:spLocks noGrp="1"/>
          </p:cNvSpPr>
          <p:nvPr>
            <p:ph type="body" idx="1"/>
          </p:nvPr>
        </p:nvSpPr>
        <p:spPr>
          <a:xfrm>
            <a:off x="4400552" y="1116998"/>
            <a:ext cx="4441804" cy="5759237"/>
          </a:xfrm>
          <a:prstGeom prst="rect">
            <a:avLst/>
          </a:prstGeom>
          <a:noFill/>
          <a:ln>
            <a:noFill/>
          </a:ln>
        </p:spPr>
        <p:txBody>
          <a:bodyPr lIns="91425" tIns="45700" rIns="91425" bIns="45700" anchor="ctr" anchorCtr="0">
            <a:noAutofit/>
          </a:bodyPr>
          <a:lstStyle/>
          <a:p>
            <a:pPr marL="285750" marR="0" lvl="0" indent="-285750" algn="l" rtl="0">
              <a:spcBef>
                <a:spcPts val="0"/>
              </a:spcBef>
              <a:spcAft>
                <a:spcPts val="0"/>
              </a:spcAft>
              <a:buClr>
                <a:schemeClr val="accent1"/>
              </a:buClr>
              <a:buSzPct val="116045"/>
              <a:buFont typeface="Arial"/>
              <a:buChar char="•"/>
            </a:pPr>
            <a:r>
              <a:rPr lang="en-US" sz="2220" b="0" i="0" u="none" strike="noStrike" cap="none" dirty="0">
                <a:solidFill>
                  <a:srgbClr val="262626"/>
                </a:solidFill>
                <a:latin typeface="Garamond"/>
                <a:ea typeface="Garamond"/>
                <a:cs typeface="Garamond"/>
                <a:sym typeface="Garamond"/>
              </a:rPr>
              <a:t>1. Observing closely and describing</a:t>
            </a:r>
          </a:p>
          <a:p>
            <a:pPr marL="285750" marR="0" lvl="0" indent="-285750" algn="l" rtl="0">
              <a:spcBef>
                <a:spcPts val="1044"/>
              </a:spcBef>
              <a:spcAft>
                <a:spcPts val="0"/>
              </a:spcAft>
              <a:buClr>
                <a:schemeClr val="accent1"/>
              </a:buClr>
              <a:buSzPct val="116045"/>
              <a:buFont typeface="Arial"/>
              <a:buChar char="•"/>
            </a:pPr>
            <a:r>
              <a:rPr lang="en-US" sz="2220" b="0" i="0" u="none" strike="noStrike" cap="none" dirty="0">
                <a:solidFill>
                  <a:srgbClr val="262626"/>
                </a:solidFill>
                <a:latin typeface="Garamond"/>
                <a:ea typeface="Garamond"/>
                <a:cs typeface="Garamond"/>
                <a:sym typeface="Garamond"/>
              </a:rPr>
              <a:t>2. Building explanations and interpretations</a:t>
            </a:r>
          </a:p>
          <a:p>
            <a:pPr marL="285750" marR="0" lvl="0" indent="-285750" algn="l" rtl="0">
              <a:spcBef>
                <a:spcPts val="1044"/>
              </a:spcBef>
              <a:spcAft>
                <a:spcPts val="0"/>
              </a:spcAft>
              <a:buClr>
                <a:schemeClr val="accent1"/>
              </a:buClr>
              <a:buSzPct val="116045"/>
              <a:buFont typeface="Arial"/>
              <a:buChar char="•"/>
            </a:pPr>
            <a:r>
              <a:rPr lang="en-US" sz="2220" b="0" i="0" u="none" strike="noStrike" cap="none" dirty="0">
                <a:solidFill>
                  <a:srgbClr val="262626"/>
                </a:solidFill>
                <a:latin typeface="Garamond"/>
                <a:ea typeface="Garamond"/>
                <a:cs typeface="Garamond"/>
                <a:sym typeface="Garamond"/>
              </a:rPr>
              <a:t>3. Reasoning with evidence </a:t>
            </a:r>
          </a:p>
          <a:p>
            <a:pPr marL="285750" marR="0" lvl="0" indent="-285750" algn="l" rtl="0">
              <a:spcBef>
                <a:spcPts val="1044"/>
              </a:spcBef>
              <a:spcAft>
                <a:spcPts val="0"/>
              </a:spcAft>
              <a:buClr>
                <a:schemeClr val="accent1"/>
              </a:buClr>
              <a:buSzPct val="116045"/>
              <a:buFont typeface="Arial"/>
              <a:buChar char="•"/>
            </a:pPr>
            <a:r>
              <a:rPr lang="en-US" sz="2220" b="0" i="0" u="none" strike="noStrike" cap="none" dirty="0">
                <a:solidFill>
                  <a:srgbClr val="262626"/>
                </a:solidFill>
                <a:latin typeface="Garamond"/>
                <a:ea typeface="Garamond"/>
                <a:cs typeface="Garamond"/>
                <a:sym typeface="Garamond"/>
              </a:rPr>
              <a:t>4. Making connections </a:t>
            </a:r>
          </a:p>
          <a:p>
            <a:pPr marL="285750" marR="0" lvl="0" indent="-285750" algn="l" rtl="0">
              <a:spcBef>
                <a:spcPts val="1044"/>
              </a:spcBef>
              <a:spcAft>
                <a:spcPts val="0"/>
              </a:spcAft>
              <a:buClr>
                <a:schemeClr val="accent1"/>
              </a:buClr>
              <a:buSzPct val="116045"/>
              <a:buFont typeface="Arial"/>
              <a:buChar char="•"/>
            </a:pPr>
            <a:r>
              <a:rPr lang="en-US" sz="2220" b="0" i="0" u="none" strike="noStrike" cap="none" dirty="0">
                <a:solidFill>
                  <a:srgbClr val="262626"/>
                </a:solidFill>
                <a:latin typeface="Garamond"/>
                <a:ea typeface="Garamond"/>
                <a:cs typeface="Garamond"/>
                <a:sym typeface="Garamond"/>
              </a:rPr>
              <a:t>5. Considering different viewpoints and perspectives  </a:t>
            </a:r>
          </a:p>
          <a:p>
            <a:pPr marL="285750" marR="0" lvl="0" indent="-285750" algn="l" rtl="0">
              <a:spcBef>
                <a:spcPts val="1044"/>
              </a:spcBef>
              <a:spcAft>
                <a:spcPts val="0"/>
              </a:spcAft>
              <a:buClr>
                <a:schemeClr val="accent1"/>
              </a:buClr>
              <a:buSzPct val="116045"/>
              <a:buFont typeface="Arial"/>
              <a:buChar char="•"/>
            </a:pPr>
            <a:r>
              <a:rPr lang="en-US" sz="2220" b="0" i="0" u="none" strike="noStrike" cap="none" dirty="0">
                <a:solidFill>
                  <a:srgbClr val="262626"/>
                </a:solidFill>
                <a:latin typeface="Garamond"/>
                <a:ea typeface="Garamond"/>
                <a:cs typeface="Garamond"/>
                <a:sym typeface="Garamond"/>
              </a:rPr>
              <a:t>6.Capturing the heart and forming conclusions </a:t>
            </a:r>
          </a:p>
          <a:p>
            <a:pPr marL="285750" marR="0" lvl="0" indent="-285750" algn="l" rtl="0">
              <a:spcBef>
                <a:spcPts val="1044"/>
              </a:spcBef>
              <a:spcAft>
                <a:spcPts val="0"/>
              </a:spcAft>
              <a:buClr>
                <a:schemeClr val="accent1"/>
              </a:buClr>
              <a:buSzPct val="116045"/>
              <a:buFont typeface="Arial"/>
              <a:buChar char="•"/>
            </a:pPr>
            <a:r>
              <a:rPr lang="en-US" sz="2220" b="0" i="0" u="none" strike="noStrike" cap="none" dirty="0">
                <a:solidFill>
                  <a:srgbClr val="262626"/>
                </a:solidFill>
                <a:latin typeface="Garamond"/>
                <a:ea typeface="Garamond"/>
                <a:cs typeface="Garamond"/>
                <a:sym typeface="Garamond"/>
              </a:rPr>
              <a:t>7. Wondering and asking questions</a:t>
            </a:r>
          </a:p>
          <a:p>
            <a:pPr marL="285750" marR="0" lvl="0" indent="-285750" algn="l" rtl="0">
              <a:spcBef>
                <a:spcPts val="1044"/>
              </a:spcBef>
              <a:spcAft>
                <a:spcPts val="0"/>
              </a:spcAft>
              <a:buClr>
                <a:schemeClr val="accent1"/>
              </a:buClr>
              <a:buSzPct val="116045"/>
              <a:buFont typeface="Arial"/>
              <a:buChar char="•"/>
            </a:pPr>
            <a:r>
              <a:rPr lang="en-US" sz="2220" b="0" i="0" u="none" strike="noStrike" cap="none" dirty="0">
                <a:solidFill>
                  <a:srgbClr val="262626"/>
                </a:solidFill>
                <a:latin typeface="Garamond"/>
                <a:ea typeface="Garamond"/>
                <a:cs typeface="Garamond"/>
                <a:sym typeface="Garamond"/>
              </a:rPr>
              <a:t>8. Uncovering complexity-going below the surface </a:t>
            </a:r>
          </a:p>
        </p:txBody>
      </p:sp>
      <p:sp>
        <p:nvSpPr>
          <p:cNvPr id="187" name="Shape 187"/>
          <p:cNvSpPr txBox="1">
            <a:spLocks noGrp="1"/>
          </p:cNvSpPr>
          <p:nvPr>
            <p:ph type="body" idx="2"/>
          </p:nvPr>
        </p:nvSpPr>
        <p:spPr>
          <a:xfrm>
            <a:off x="1050717" y="3031065"/>
            <a:ext cx="3019792" cy="3051236"/>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chemeClr val="accent1"/>
              </a:buClr>
              <a:buSzPct val="25000"/>
              <a:buFont typeface="Arial"/>
              <a:buNone/>
            </a:pPr>
            <a:r>
              <a:rPr lang="en-US" sz="1360" b="0" i="0" u="none" strike="noStrike" cap="none" dirty="0" err="1">
                <a:solidFill>
                  <a:srgbClr val="262626"/>
                </a:solidFill>
                <a:latin typeface="Garamond"/>
                <a:ea typeface="Garamond"/>
                <a:cs typeface="Garamond"/>
                <a:sym typeface="Garamond"/>
              </a:rPr>
              <a:t>Ritchard</a:t>
            </a:r>
            <a:r>
              <a:rPr lang="en-US" sz="1360" b="0" i="0" u="none" strike="noStrike" cap="none" dirty="0">
                <a:solidFill>
                  <a:srgbClr val="262626"/>
                </a:solidFill>
                <a:latin typeface="Garamond"/>
                <a:ea typeface="Garamond"/>
                <a:cs typeface="Garamond"/>
                <a:sym typeface="Garamond"/>
              </a:rPr>
              <a:t>, Perkins, </a:t>
            </a:r>
            <a:r>
              <a:rPr lang="en-US" sz="1360" b="0" i="0" u="none" strike="noStrike" cap="none" dirty="0" err="1">
                <a:solidFill>
                  <a:srgbClr val="262626"/>
                </a:solidFill>
                <a:latin typeface="Garamond"/>
                <a:ea typeface="Garamond"/>
                <a:cs typeface="Garamond"/>
                <a:sym typeface="Garamond"/>
              </a:rPr>
              <a:t>Tishman</a:t>
            </a:r>
            <a:r>
              <a:rPr lang="en-US" sz="1360" b="0" i="0" u="none" strike="noStrike" cap="none" dirty="0">
                <a:solidFill>
                  <a:srgbClr val="262626"/>
                </a:solidFill>
                <a:latin typeface="Garamond"/>
                <a:ea typeface="Garamond"/>
                <a:cs typeface="Garamond"/>
                <a:sym typeface="Garamond"/>
              </a:rPr>
              <a:t>, Palmer</a:t>
            </a:r>
          </a:p>
          <a:p>
            <a:pPr marL="0" marR="0" lvl="0" indent="0" algn="ctr" rtl="0">
              <a:lnSpc>
                <a:spcPct val="80000"/>
              </a:lnSpc>
              <a:spcBef>
                <a:spcPts val="872"/>
              </a:spcBef>
              <a:spcAft>
                <a:spcPts val="0"/>
              </a:spcAft>
              <a:buClr>
                <a:schemeClr val="accent1"/>
              </a:buClr>
              <a:buSzPct val="25000"/>
              <a:buFont typeface="Arial"/>
              <a:buNone/>
            </a:pPr>
            <a:endParaRPr sz="1360" b="0" i="0" u="none" strike="noStrike" cap="none" dirty="0">
              <a:solidFill>
                <a:srgbClr val="262626"/>
              </a:solidFill>
              <a:latin typeface="Garamond"/>
              <a:ea typeface="Garamond"/>
              <a:cs typeface="Garamond"/>
              <a:sym typeface="Garamond"/>
            </a:endParaRPr>
          </a:p>
          <a:p>
            <a:pPr marL="0" marR="0" lvl="0" indent="0" algn="ctr" rtl="0">
              <a:lnSpc>
                <a:spcPct val="80000"/>
              </a:lnSpc>
              <a:spcBef>
                <a:spcPts val="872"/>
              </a:spcBef>
              <a:spcAft>
                <a:spcPts val="0"/>
              </a:spcAft>
              <a:buClr>
                <a:schemeClr val="accent1"/>
              </a:buClr>
              <a:buSzPct val="25000"/>
              <a:buFont typeface="Arial"/>
              <a:buNone/>
            </a:pPr>
            <a:endParaRPr sz="1360" b="0" i="0" u="none" strike="noStrike" cap="none" dirty="0">
              <a:solidFill>
                <a:srgbClr val="262626"/>
              </a:solidFill>
              <a:latin typeface="Garamond"/>
              <a:ea typeface="Garamond"/>
              <a:cs typeface="Garamond"/>
              <a:sym typeface="Garamond"/>
            </a:endParaRPr>
          </a:p>
          <a:p>
            <a:pPr marL="0" marR="0" lvl="0" indent="0" algn="ctr" rtl="0">
              <a:lnSpc>
                <a:spcPct val="80000"/>
              </a:lnSpc>
              <a:spcBef>
                <a:spcPts val="872"/>
              </a:spcBef>
              <a:spcAft>
                <a:spcPts val="0"/>
              </a:spcAft>
              <a:buClr>
                <a:schemeClr val="accent1"/>
              </a:buClr>
              <a:buSzPct val="25000"/>
              <a:buFont typeface="Arial"/>
              <a:buNone/>
            </a:pPr>
            <a:endParaRPr sz="1360" b="0" i="0" u="none" strike="noStrike" cap="none" dirty="0">
              <a:solidFill>
                <a:srgbClr val="262626"/>
              </a:solidFill>
              <a:latin typeface="Garamond"/>
              <a:ea typeface="Garamond"/>
              <a:cs typeface="Garamond"/>
              <a:sym typeface="Garamond"/>
            </a:endParaRPr>
          </a:p>
          <a:p>
            <a:pPr marL="0" marR="0" lvl="0" indent="0" algn="ctr" rtl="0">
              <a:lnSpc>
                <a:spcPct val="80000"/>
              </a:lnSpc>
              <a:spcBef>
                <a:spcPts val="872"/>
              </a:spcBef>
              <a:spcAft>
                <a:spcPts val="0"/>
              </a:spcAft>
              <a:buClr>
                <a:schemeClr val="accent1"/>
              </a:buClr>
              <a:buSzPct val="25000"/>
              <a:buFont typeface="Arial"/>
              <a:buNone/>
            </a:pPr>
            <a:endParaRPr sz="1360" b="0" i="0" u="none" strike="noStrike" cap="none" dirty="0">
              <a:solidFill>
                <a:srgbClr val="262626"/>
              </a:solidFill>
              <a:latin typeface="Garamond"/>
              <a:ea typeface="Garamond"/>
              <a:cs typeface="Garamond"/>
              <a:sym typeface="Garamond"/>
            </a:endParaRPr>
          </a:p>
          <a:p>
            <a:pPr marL="0" marR="0" lvl="0" indent="0" algn="ctr" rtl="0">
              <a:lnSpc>
                <a:spcPct val="80000"/>
              </a:lnSpc>
              <a:spcBef>
                <a:spcPts val="1212"/>
              </a:spcBef>
              <a:spcAft>
                <a:spcPts val="0"/>
              </a:spcAft>
              <a:buClr>
                <a:schemeClr val="accent1"/>
              </a:buClr>
              <a:buSzPct val="25000"/>
              <a:buFont typeface="Arial"/>
              <a:buNone/>
            </a:pPr>
            <a:r>
              <a:rPr lang="en-US" sz="3600" b="0" i="0" u="none" strike="noStrike" cap="none" dirty="0">
                <a:solidFill>
                  <a:srgbClr val="262626"/>
                </a:solidFill>
                <a:latin typeface="Garamond"/>
                <a:ea typeface="Garamond"/>
                <a:cs typeface="Garamond"/>
                <a:sym typeface="Garamond"/>
              </a:rPr>
              <a:t>How can we make thinking visible?</a:t>
            </a:r>
          </a:p>
        </p:txBody>
      </p:sp>
      <p:cxnSp>
        <p:nvCxnSpPr>
          <p:cNvPr id="188" name="Shape 188"/>
          <p:cNvCxnSpPr/>
          <p:nvPr/>
        </p:nvCxnSpPr>
        <p:spPr>
          <a:xfrm>
            <a:off x="2560612" y="3523787"/>
            <a:ext cx="0" cy="945661"/>
          </a:xfrm>
          <a:prstGeom prst="straightConnector1">
            <a:avLst/>
          </a:prstGeom>
          <a:noFill/>
          <a:ln w="9525" cap="flat" cmpd="sng">
            <a:solidFill>
              <a:schemeClr val="accent1"/>
            </a:solidFill>
            <a:prstDash val="solid"/>
            <a:round/>
            <a:headEnd type="none" w="med" len="med"/>
            <a:tailEnd type="triangle" w="lg" len="lg"/>
          </a:ln>
        </p:spPr>
      </p:cxnSp>
      <p:cxnSp>
        <p:nvCxnSpPr>
          <p:cNvPr id="189" name="Shape 189"/>
          <p:cNvCxnSpPr/>
          <p:nvPr/>
        </p:nvCxnSpPr>
        <p:spPr>
          <a:xfrm>
            <a:off x="1502867" y="2405742"/>
            <a:ext cx="2567646" cy="239400"/>
          </a:xfrm>
          <a:prstGeom prst="bentConnector3">
            <a:avLst>
              <a:gd name="adj1" fmla="val 50000"/>
            </a:avLst>
          </a:prstGeom>
          <a:noFill/>
          <a:ln w="9525" cap="flat" cmpd="sng">
            <a:solidFill>
              <a:schemeClr val="accent1"/>
            </a:solidFill>
            <a:prstDash val="solid"/>
            <a:round/>
            <a:headEnd type="none" w="med" len="med"/>
            <a:tailEnd type="triangle" w="lg" len="lg"/>
          </a:ln>
        </p:spPr>
      </p:cxnSp>
      <p:pic>
        <p:nvPicPr>
          <p:cNvPr id="190" name="Shape 190"/>
          <p:cNvPicPr preferRelativeResize="0"/>
          <p:nvPr/>
        </p:nvPicPr>
        <p:blipFill rotWithShape="1">
          <a:blip r:embed="rId3">
            <a:alphaModFix/>
          </a:blip>
          <a:srcRect/>
          <a:stretch/>
        </p:blipFill>
        <p:spPr>
          <a:xfrm>
            <a:off x="7994556" y="698292"/>
            <a:ext cx="847801" cy="511629"/>
          </a:xfrm>
          <a:prstGeom prst="rect">
            <a:avLst/>
          </a:prstGeom>
          <a:noFill/>
          <a:ln>
            <a:noFill/>
          </a:ln>
        </p:spPr>
      </p:pic>
      <p:pic>
        <p:nvPicPr>
          <p:cNvPr id="191" name="Shape 191"/>
          <p:cNvPicPr preferRelativeResize="0"/>
          <p:nvPr/>
        </p:nvPicPr>
        <p:blipFill rotWithShape="1">
          <a:blip r:embed="rId4">
            <a:alphaModFix/>
          </a:blip>
          <a:srcRect/>
          <a:stretch/>
        </p:blipFill>
        <p:spPr>
          <a:xfrm>
            <a:off x="8530789" y="1998325"/>
            <a:ext cx="764330" cy="1054235"/>
          </a:xfrm>
          <a:prstGeom prst="rect">
            <a:avLst/>
          </a:prstGeom>
          <a:noFill/>
          <a:ln>
            <a:noFill/>
          </a:ln>
        </p:spPr>
      </p:pic>
      <p:pic>
        <p:nvPicPr>
          <p:cNvPr id="192" name="Shape 192"/>
          <p:cNvPicPr preferRelativeResize="0"/>
          <p:nvPr/>
        </p:nvPicPr>
        <p:blipFill rotWithShape="1">
          <a:blip r:embed="rId5">
            <a:alphaModFix/>
          </a:blip>
          <a:srcRect/>
          <a:stretch/>
        </p:blipFill>
        <p:spPr>
          <a:xfrm>
            <a:off x="3533327" y="3217098"/>
            <a:ext cx="909961" cy="1120490"/>
          </a:xfrm>
          <a:prstGeom prst="rect">
            <a:avLst/>
          </a:prstGeom>
          <a:noFill/>
          <a:ln>
            <a:noFill/>
          </a:ln>
        </p:spPr>
      </p:pic>
      <p:pic>
        <p:nvPicPr>
          <p:cNvPr id="193" name="Shape 193"/>
          <p:cNvPicPr preferRelativeResize="0"/>
          <p:nvPr/>
        </p:nvPicPr>
        <p:blipFill rotWithShape="1">
          <a:blip r:embed="rId6">
            <a:alphaModFix/>
          </a:blip>
          <a:srcRect/>
          <a:stretch/>
        </p:blipFill>
        <p:spPr>
          <a:xfrm>
            <a:off x="8774389" y="4168631"/>
            <a:ext cx="729951" cy="898833"/>
          </a:xfrm>
          <a:prstGeom prst="rect">
            <a:avLst/>
          </a:prstGeom>
          <a:noFill/>
          <a:ln>
            <a:noFill/>
          </a:ln>
        </p:spPr>
      </p:pic>
      <p:sp>
        <p:nvSpPr>
          <p:cNvPr id="194" name="Shape 194"/>
          <p:cNvSpPr/>
          <p:nvPr/>
        </p:nvSpPr>
        <p:spPr>
          <a:xfrm>
            <a:off x="126345" y="-144463"/>
            <a:ext cx="247530"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Garamond"/>
              <a:ea typeface="Garamond"/>
              <a:cs typeface="Garamond"/>
              <a:sym typeface="Garamond"/>
            </a:endParaRPr>
          </a:p>
        </p:txBody>
      </p:sp>
      <p:pic>
        <p:nvPicPr>
          <p:cNvPr id="195" name="Shape 195"/>
          <p:cNvPicPr preferRelativeResize="0"/>
          <p:nvPr/>
        </p:nvPicPr>
        <p:blipFill rotWithShape="1">
          <a:blip r:embed="rId7">
            <a:alphaModFix/>
          </a:blip>
          <a:srcRect/>
          <a:stretch/>
        </p:blipFill>
        <p:spPr>
          <a:xfrm>
            <a:off x="8775368" y="3104321"/>
            <a:ext cx="864337" cy="1064310"/>
          </a:xfrm>
          <a:prstGeom prst="rect">
            <a:avLst/>
          </a:prstGeom>
          <a:noFill/>
          <a:ln>
            <a:noFill/>
          </a:ln>
        </p:spPr>
      </p:pic>
      <p:pic>
        <p:nvPicPr>
          <p:cNvPr id="196" name="Shape 196"/>
          <p:cNvPicPr preferRelativeResize="0"/>
          <p:nvPr/>
        </p:nvPicPr>
        <p:blipFill rotWithShape="1">
          <a:blip r:embed="rId8">
            <a:alphaModFix/>
          </a:blip>
          <a:srcRect/>
          <a:stretch/>
        </p:blipFill>
        <p:spPr>
          <a:xfrm flipH="1">
            <a:off x="8677854" y="5115875"/>
            <a:ext cx="702652" cy="865218"/>
          </a:xfrm>
          <a:prstGeom prst="rect">
            <a:avLst/>
          </a:prstGeom>
          <a:noFill/>
          <a:ln>
            <a:noFill/>
          </a:ln>
        </p:spPr>
      </p:pic>
      <p:pic>
        <p:nvPicPr>
          <p:cNvPr id="197" name="Shape 197"/>
          <p:cNvPicPr preferRelativeResize="0"/>
          <p:nvPr/>
        </p:nvPicPr>
        <p:blipFill rotWithShape="1">
          <a:blip r:embed="rId9">
            <a:alphaModFix/>
          </a:blip>
          <a:srcRect/>
          <a:stretch/>
        </p:blipFill>
        <p:spPr>
          <a:xfrm>
            <a:off x="8758855" y="1483836"/>
            <a:ext cx="698139" cy="859661"/>
          </a:xfrm>
          <a:prstGeom prst="rect">
            <a:avLst/>
          </a:prstGeom>
          <a:noFill/>
          <a:ln>
            <a:noFill/>
          </a:ln>
        </p:spPr>
      </p:pic>
      <p:pic>
        <p:nvPicPr>
          <p:cNvPr id="198" name="Shape 198"/>
          <p:cNvPicPr preferRelativeResize="0"/>
          <p:nvPr/>
        </p:nvPicPr>
        <p:blipFill rotWithShape="1">
          <a:blip r:embed="rId10">
            <a:alphaModFix/>
          </a:blip>
          <a:srcRect/>
          <a:stretch/>
        </p:blipFill>
        <p:spPr>
          <a:xfrm>
            <a:off x="9295119" y="2347418"/>
            <a:ext cx="509779" cy="630691"/>
          </a:xfrm>
          <a:prstGeom prst="rect">
            <a:avLst/>
          </a:prstGeom>
          <a:noFill/>
          <a:ln>
            <a:noFill/>
          </a:ln>
        </p:spPr>
      </p:pic>
      <p:pic>
        <p:nvPicPr>
          <p:cNvPr id="16" name="Shape 168"/>
          <p:cNvPicPr preferRelativeResize="0"/>
          <p:nvPr/>
        </p:nvPicPr>
        <p:blipFill rotWithShape="1">
          <a:blip r:embed="rId11">
            <a:alphaModFix/>
          </a:blip>
          <a:srcRect/>
          <a:stretch/>
        </p:blipFill>
        <p:spPr>
          <a:xfrm>
            <a:off x="1975829" y="21748"/>
            <a:ext cx="1169567" cy="855158"/>
          </a:xfrm>
          <a:prstGeom prst="rect">
            <a:avLst/>
          </a:prstGeom>
          <a:noFill/>
          <a:ln>
            <a:noFill/>
          </a:ln>
        </p:spPr>
      </p:pic>
      <p:sp>
        <p:nvSpPr>
          <p:cNvPr id="2" name="Rectangle 1"/>
          <p:cNvSpPr/>
          <p:nvPr/>
        </p:nvSpPr>
        <p:spPr>
          <a:xfrm>
            <a:off x="3533326" y="0"/>
            <a:ext cx="4927426" cy="954107"/>
          </a:xfrm>
          <a:prstGeom prst="rect">
            <a:avLst/>
          </a:prstGeom>
        </p:spPr>
        <p:txBody>
          <a:bodyPr wrap="square">
            <a:spAutoFit/>
          </a:bodyPr>
          <a:lstStyle/>
          <a:p>
            <a:pPr lvl="0" algn="ctr">
              <a:buClr>
                <a:srgbClr val="262626"/>
              </a:buClr>
              <a:buSzPct val="25000"/>
            </a:pPr>
            <a:r>
              <a:rPr lang="en-US" sz="2800" dirty="0">
                <a:solidFill>
                  <a:srgbClr val="262626"/>
                </a:solidFill>
                <a:latin typeface="Garamond"/>
                <a:ea typeface="Garamond"/>
                <a:cs typeface="Garamond"/>
                <a:sym typeface="Garamond"/>
              </a:rPr>
              <a:t>Thinking routines</a:t>
            </a:r>
          </a:p>
          <a:p>
            <a:pPr lvl="0" algn="ctr">
              <a:buClr>
                <a:srgbClr val="262626"/>
              </a:buClr>
              <a:buSzPct val="25000"/>
            </a:pPr>
            <a:r>
              <a:rPr lang="en-US" sz="2800" dirty="0">
                <a:solidFill>
                  <a:srgbClr val="262626"/>
                </a:solidFill>
                <a:latin typeface="Garamond"/>
                <a:ea typeface="Garamond"/>
                <a:cs typeface="Garamond"/>
                <a:sym typeface="Garamond"/>
              </a:rPr>
              <a:t>Harvard Project Zero</a:t>
            </a:r>
            <a:endParaRPr lang="en-GB" sz="2800" dirty="0"/>
          </a:p>
        </p:txBody>
      </p:sp>
    </p:spTree>
    <p:extLst>
      <p:ext uri="{BB962C8B-B14F-4D97-AF65-F5344CB8AC3E}">
        <p14:creationId xmlns:p14="http://schemas.microsoft.com/office/powerpoint/2010/main" val="403246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See, think, wonder</a:t>
            </a:r>
            <a:endParaRPr lang="en-US" dirty="0"/>
          </a:p>
        </p:txBody>
      </p:sp>
      <p:sp>
        <p:nvSpPr>
          <p:cNvPr id="3" name="Text Placeholder 2"/>
          <p:cNvSpPr>
            <a:spLocks noGrp="1"/>
          </p:cNvSpPr>
          <p:nvPr>
            <p:ph type="body" idx="1"/>
          </p:nvPr>
        </p:nvSpPr>
        <p:spPr/>
        <p:txBody>
          <a:bodyPr>
            <a:normAutofit fontScale="92500" lnSpcReduction="10000"/>
          </a:bodyPr>
          <a:lstStyle/>
          <a:p>
            <a:pPr marL="175260" indent="0">
              <a:buNone/>
            </a:pPr>
            <a:endParaRPr lang="en-US" dirty="0" smtClean="0"/>
          </a:p>
          <a:p>
            <a:pPr marL="175260" indent="0">
              <a:buNone/>
            </a:pPr>
            <a:endParaRPr lang="en-US" dirty="0"/>
          </a:p>
          <a:p>
            <a:pPr marL="175260" indent="0">
              <a:buNone/>
            </a:pPr>
            <a:endParaRPr lang="en-US" dirty="0" smtClean="0"/>
          </a:p>
          <a:p>
            <a:pPr marL="175260" indent="0">
              <a:buNone/>
            </a:pPr>
            <a:endParaRPr lang="en-US" dirty="0"/>
          </a:p>
          <a:p>
            <a:pPr marL="175260" indent="0">
              <a:buNone/>
            </a:pPr>
            <a:r>
              <a:rPr lang="en-US" dirty="0" smtClean="0"/>
              <a:t>Double </a:t>
            </a:r>
            <a:r>
              <a:rPr lang="en-US" dirty="0"/>
              <a:t>T-chart</a:t>
            </a:r>
          </a:p>
          <a:p>
            <a:r>
              <a:rPr lang="en-US" dirty="0"/>
              <a:t>1.What do you see? </a:t>
            </a:r>
          </a:p>
          <a:p>
            <a:pPr marL="175260" indent="0">
              <a:buNone/>
            </a:pPr>
            <a:r>
              <a:rPr lang="en-US" dirty="0"/>
              <a:t>Only what you observe. </a:t>
            </a:r>
          </a:p>
          <a:p>
            <a:pPr marL="175260" indent="0">
              <a:buNone/>
            </a:pPr>
            <a:r>
              <a:rPr lang="en-US" dirty="0"/>
              <a:t>No interpretations</a:t>
            </a:r>
            <a:r>
              <a:rPr lang="en-US" dirty="0" smtClean="0"/>
              <a:t>.</a:t>
            </a:r>
          </a:p>
          <a:p>
            <a:r>
              <a:rPr lang="en-US" dirty="0"/>
              <a:t>2. What do you think is going on</a:t>
            </a:r>
            <a:r>
              <a:rPr lang="en-US" dirty="0" smtClean="0"/>
              <a:t>?</a:t>
            </a:r>
          </a:p>
          <a:p>
            <a:r>
              <a:rPr lang="en-US" dirty="0"/>
              <a:t>3. What does it make you wonder?</a:t>
            </a:r>
          </a:p>
          <a:p>
            <a:endParaRPr lang="en-US" dirty="0"/>
          </a:p>
          <a:p>
            <a:endParaRPr lang="en-US"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978" y="838200"/>
            <a:ext cx="3083823"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0032" y="1098550"/>
            <a:ext cx="3630454" cy="2330450"/>
          </a:xfrm>
          <a:prstGeom prst="rect">
            <a:avLst/>
          </a:prstGeom>
          <a:noFill/>
          <a:ln>
            <a:noFill/>
          </a:ln>
        </p:spPr>
      </p:pic>
    </p:spTree>
    <p:extLst>
      <p:ext uri="{BB962C8B-B14F-4D97-AF65-F5344CB8AC3E}">
        <p14:creationId xmlns:p14="http://schemas.microsoft.com/office/powerpoint/2010/main" val="1985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cEd_PPT_LangLearn (1)">
  <a:themeElements>
    <a:clrScheme name="BRG">
      <a:dk1>
        <a:srgbClr val="000000"/>
      </a:dk1>
      <a:lt1>
        <a:sysClr val="window" lastClr="FFFFFF"/>
      </a:lt1>
      <a:dk2>
        <a:srgbClr val="4E4E4E"/>
      </a:dk2>
      <a:lt2>
        <a:srgbClr val="DA1B2C"/>
      </a:lt2>
      <a:accent1>
        <a:srgbClr val="808080"/>
      </a:accent1>
      <a:accent2>
        <a:srgbClr val="959595"/>
      </a:accent2>
      <a:accent3>
        <a:srgbClr val="C8C8C8"/>
      </a:accent3>
      <a:accent4>
        <a:srgbClr val="E6E6E6"/>
      </a:accent4>
      <a:accent5>
        <a:srgbClr val="00B2D3"/>
      </a:accent5>
      <a:accent6>
        <a:srgbClr val="485DAA"/>
      </a:accent6>
      <a:hlink>
        <a:srgbClr val="A23F97"/>
      </a:hlink>
      <a:folHlink>
        <a:srgbClr val="000000"/>
      </a:folHlink>
    </a:clrScheme>
    <a:fontScheme name="BRG">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MacEd_PPT_LL" id="{0BD8DACD-2374-431D-B25A-3FB95F9155E8}" vid="{E1827207-D1BA-4989-892B-AE6074702E85}"/>
    </a:ext>
  </a:extLst>
</a:theme>
</file>

<file path=ppt/theme/theme2.xml><?xml version="1.0" encoding="utf-8"?>
<a:theme xmlns:a="http://schemas.openxmlformats.org/drawingml/2006/main" name="MacEd_PPT_template_LL_1.1">
  <a:themeElements>
    <a:clrScheme name="BRG">
      <a:dk1>
        <a:srgbClr val="000000"/>
      </a:dk1>
      <a:lt1>
        <a:sysClr val="window" lastClr="FFFFFF"/>
      </a:lt1>
      <a:dk2>
        <a:srgbClr val="4E4E4E"/>
      </a:dk2>
      <a:lt2>
        <a:srgbClr val="DA1B2C"/>
      </a:lt2>
      <a:accent1>
        <a:srgbClr val="808080"/>
      </a:accent1>
      <a:accent2>
        <a:srgbClr val="959595"/>
      </a:accent2>
      <a:accent3>
        <a:srgbClr val="C8C8C8"/>
      </a:accent3>
      <a:accent4>
        <a:srgbClr val="E6E6E6"/>
      </a:accent4>
      <a:accent5>
        <a:srgbClr val="00B2D3"/>
      </a:accent5>
      <a:accent6>
        <a:srgbClr val="485DAA"/>
      </a:accent6>
      <a:hlink>
        <a:srgbClr val="A23F97"/>
      </a:hlink>
      <a:folHlink>
        <a:srgbClr val="000000"/>
      </a:folHlink>
    </a:clrScheme>
    <a:fontScheme name="BRG">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MacEd_PPT_LL" id="{0BD8DACD-2374-431D-B25A-3FB95F9155E8}" vid="{E1827207-D1BA-4989-892B-AE6074702E85}"/>
    </a:ext>
  </a:extLst>
</a:theme>
</file>

<file path=ppt/theme/theme3.xml><?xml version="1.0" encoding="utf-8"?>
<a:theme xmlns:a="http://schemas.openxmlformats.org/drawingml/2006/main" name="1_MacEd_PPT_template_LL_1.1">
  <a:themeElements>
    <a:clrScheme name="BRG">
      <a:dk1>
        <a:srgbClr val="000000"/>
      </a:dk1>
      <a:lt1>
        <a:sysClr val="window" lastClr="FFFFFF"/>
      </a:lt1>
      <a:dk2>
        <a:srgbClr val="4E4E4E"/>
      </a:dk2>
      <a:lt2>
        <a:srgbClr val="DA1B2C"/>
      </a:lt2>
      <a:accent1>
        <a:srgbClr val="808080"/>
      </a:accent1>
      <a:accent2>
        <a:srgbClr val="959595"/>
      </a:accent2>
      <a:accent3>
        <a:srgbClr val="C8C8C8"/>
      </a:accent3>
      <a:accent4>
        <a:srgbClr val="E6E6E6"/>
      </a:accent4>
      <a:accent5>
        <a:srgbClr val="00B2D3"/>
      </a:accent5>
      <a:accent6>
        <a:srgbClr val="485DAA"/>
      </a:accent6>
      <a:hlink>
        <a:srgbClr val="A23F97"/>
      </a:hlink>
      <a:folHlink>
        <a:srgbClr val="000000"/>
      </a:folHlink>
    </a:clrScheme>
    <a:fontScheme name="BRG">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MacEd_PPT_LL" id="{0BD8DACD-2374-431D-B25A-3FB95F9155E8}" vid="{E1827207-D1BA-4989-892B-AE6074702E8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MacEd_PPT_LangLearn (1)</Template>
  <TotalTime>1935</TotalTime>
  <Words>875</Words>
  <Application>Microsoft Office PowerPoint</Application>
  <PresentationFormat>Custom</PresentationFormat>
  <Paragraphs>160</Paragraphs>
  <Slides>27</Slides>
  <Notes>11</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MacEd_PPT_LangLearn (1)</vt:lpstr>
      <vt:lpstr>MacEd_PPT_template_LL_1.1</vt:lpstr>
      <vt:lpstr>1_MacEd_PPT_template_LL_1.1</vt:lpstr>
      <vt:lpstr>PowerPoint Presentation</vt:lpstr>
      <vt:lpstr>PowerPoint Presentation</vt:lpstr>
      <vt:lpstr>Norwich – where is it?</vt:lpstr>
      <vt:lpstr>the C Group </vt:lpstr>
      <vt:lpstr>How can we make thinking visible?</vt:lpstr>
      <vt:lpstr>Metaphors, analogies and thinking routines</vt:lpstr>
      <vt:lpstr>PowerPoint Presentation</vt:lpstr>
      <vt:lpstr>High-leverage thinking moves that serve understanding well </vt:lpstr>
      <vt:lpstr>See, think, wonder</vt:lpstr>
      <vt:lpstr>See, think, wonder</vt:lpstr>
      <vt:lpstr>PowerPoint Presentation</vt:lpstr>
      <vt:lpstr>PowerPoint Presentation</vt:lpstr>
      <vt:lpstr>PowerPoint Presentation</vt:lpstr>
      <vt:lpstr>Zoom in Look closely at a small bit of image that is revealed</vt:lpstr>
      <vt:lpstr>Zoom in</vt:lpstr>
      <vt:lpstr>Zoom in</vt:lpstr>
      <vt:lpstr>PowerPoint Presentation</vt:lpstr>
      <vt:lpstr>CSI …or CIS?</vt:lpstr>
      <vt:lpstr>Compass points: consider an idea from different angles</vt:lpstr>
      <vt:lpstr>Compass Points</vt:lpstr>
      <vt:lpstr>Sentence-word-phrase</vt:lpstr>
      <vt:lpstr>Headlines from “Making Thinking Visible”Ritchart, Church &amp; Morison</vt:lpstr>
      <vt:lpstr>I used to think…, now I think…</vt:lpstr>
      <vt:lpstr>PowerPoint Presentation</vt:lpstr>
      <vt:lpstr>PowerPoint Presentation</vt:lpstr>
      <vt:lpstr>PowerPoint Presentation</vt:lpstr>
      <vt:lpstr>PowerPoint Presentation</vt:lpstr>
    </vt:vector>
  </TitlesOfParts>
  <Company>Macmillan Publishing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Jennings, Alison</dc:creator>
  <cp:lastModifiedBy>Maria Heron</cp:lastModifiedBy>
  <cp:revision>88</cp:revision>
  <cp:lastPrinted>2014-05-30T16:42:57Z</cp:lastPrinted>
  <dcterms:created xsi:type="dcterms:W3CDTF">2014-06-23T14:23:54Z</dcterms:created>
  <dcterms:modified xsi:type="dcterms:W3CDTF">2018-06-05T13:55:45Z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LatestUserAccountName">
    <vt:lpwstr>mike.riley@macmillan.com</vt:lpwstr>
  </property>
  <property fmtid="{D5CDD505-2E9C-101B-9397-08002B2CF9AE}" pid="3" name="Offisync_UniqueId">
    <vt:lpwstr>64137</vt:lpwstr>
  </property>
  <property fmtid="{D5CDD505-2E9C-101B-9397-08002B2CF9AE}" pid="4" name="Jive_VersionGuid">
    <vt:lpwstr>6e2b7233-4b52-4439-b8db-3b54091c3d60</vt:lpwstr>
  </property>
  <property fmtid="{D5CDD505-2E9C-101B-9397-08002B2CF9AE}" pid="5" name="Offisync_ServerID">
    <vt:lpwstr>0d673023-5242-4d13-a9d7-ca41728b752d</vt:lpwstr>
  </property>
  <property fmtid="{D5CDD505-2E9C-101B-9397-08002B2CF9AE}" pid="6" name="Offisync_ProviderInitializationData">
    <vt:lpwstr>https://hive.springernature.com</vt:lpwstr>
  </property>
  <property fmtid="{D5CDD505-2E9C-101B-9397-08002B2CF9AE}" pid="7" name="Offisync_UpdateToken">
    <vt:lpwstr>1</vt:lpwstr>
  </property>
</Properties>
</file>