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notesMasterIdLst>
    <p:notesMasterId r:id="rId34"/>
  </p:notesMasterIdLst>
  <p:handoutMasterIdLst>
    <p:handoutMasterId r:id="rId35"/>
  </p:handoutMasterIdLst>
  <p:sldIdLst>
    <p:sldId id="341" r:id="rId2"/>
    <p:sldId id="381" r:id="rId3"/>
    <p:sldId id="369" r:id="rId4"/>
    <p:sldId id="343" r:id="rId5"/>
    <p:sldId id="370" r:id="rId6"/>
    <p:sldId id="344" r:id="rId7"/>
    <p:sldId id="345" r:id="rId8"/>
    <p:sldId id="346" r:id="rId9"/>
    <p:sldId id="347" r:id="rId10"/>
    <p:sldId id="349" r:id="rId11"/>
    <p:sldId id="351" r:id="rId12"/>
    <p:sldId id="352" r:id="rId13"/>
    <p:sldId id="353" r:id="rId14"/>
    <p:sldId id="354" r:id="rId15"/>
    <p:sldId id="355" r:id="rId16"/>
    <p:sldId id="356" r:id="rId17"/>
    <p:sldId id="357" r:id="rId18"/>
    <p:sldId id="358" r:id="rId19"/>
    <p:sldId id="359" r:id="rId20"/>
    <p:sldId id="360" r:id="rId21"/>
    <p:sldId id="361" r:id="rId22"/>
    <p:sldId id="362" r:id="rId23"/>
    <p:sldId id="395" r:id="rId24"/>
    <p:sldId id="396" r:id="rId25"/>
    <p:sldId id="397" r:id="rId26"/>
    <p:sldId id="398" r:id="rId27"/>
    <p:sldId id="382" r:id="rId28"/>
    <p:sldId id="383" r:id="rId29"/>
    <p:sldId id="394" r:id="rId30"/>
    <p:sldId id="384" r:id="rId31"/>
    <p:sldId id="399" r:id="rId32"/>
    <p:sldId id="385" r:id="rId33"/>
  </p:sldIdLst>
  <p:sldSz cx="99012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949">
          <p15:clr>
            <a:srgbClr val="A4A3A4"/>
          </p15:clr>
        </p15:guide>
        <p15:guide id="2" orient="horz" pos="139">
          <p15:clr>
            <a:srgbClr val="A4A3A4"/>
          </p15:clr>
        </p15:guide>
        <p15:guide id="3" orient="horz" pos="4175">
          <p15:clr>
            <a:srgbClr val="A4A3A4"/>
          </p15:clr>
        </p15:guide>
        <p15:guide id="4" orient="horz" pos="449">
          <p15:clr>
            <a:srgbClr val="A4A3A4"/>
          </p15:clr>
        </p15:guide>
        <p15:guide id="5" orient="horz" pos="667">
          <p15:clr>
            <a:srgbClr val="A4A3A4"/>
          </p15:clr>
        </p15:guide>
        <p15:guide id="6" orient="horz" pos="2834">
          <p15:clr>
            <a:srgbClr val="A4A3A4"/>
          </p15:clr>
        </p15:guide>
        <p15:guide id="7" orient="horz" pos="3875">
          <p15:clr>
            <a:srgbClr val="A4A3A4"/>
          </p15:clr>
        </p15:guide>
        <p15:guide id="8" orient="horz" pos="4123">
          <p15:clr>
            <a:srgbClr val="A4A3A4"/>
          </p15:clr>
        </p15:guide>
        <p15:guide id="9" orient="horz" pos="2703">
          <p15:clr>
            <a:srgbClr val="A4A3A4"/>
          </p15:clr>
        </p15:guide>
        <p15:guide id="10" pos="1392">
          <p15:clr>
            <a:srgbClr val="A4A3A4"/>
          </p15:clr>
        </p15:guide>
        <p15:guide id="11" pos="5636">
          <p15:clr>
            <a:srgbClr val="A4A3A4"/>
          </p15:clr>
        </p15:guide>
        <p15:guide id="12" pos="4526">
          <p15:clr>
            <a:srgbClr val="A4A3A4"/>
          </p15:clr>
        </p15:guide>
        <p15:guide id="13" pos="613">
          <p15:clr>
            <a:srgbClr val="A4A3A4"/>
          </p15:clr>
        </p15:guide>
        <p15:guide id="14" pos="3231">
          <p15:clr>
            <a:srgbClr val="A4A3A4"/>
          </p15:clr>
        </p15:guide>
        <p15:guide id="15" pos="4202">
          <p15:clr>
            <a:srgbClr val="A4A3A4"/>
          </p15:clr>
        </p15:guide>
        <p15:guide id="16" pos="4449">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1B2C"/>
    <a:srgbClr val="CAF0F6"/>
    <a:srgbClr val="99E0ED"/>
    <a:srgbClr val="6CD2E5"/>
    <a:srgbClr val="D5E6F4"/>
    <a:srgbClr val="A6C6E6"/>
    <a:srgbClr val="83AFDC"/>
    <a:srgbClr val="EFDDEC"/>
    <a:srgbClr val="D8AFD3"/>
    <a:srgbClr val="C88D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04" autoAdjust="0"/>
    <p:restoredTop sz="85649" autoAdjust="0"/>
  </p:normalViewPr>
  <p:slideViewPr>
    <p:cSldViewPr snapToGrid="0" snapToObjects="1">
      <p:cViewPr>
        <p:scale>
          <a:sx n="116" d="100"/>
          <a:sy n="116" d="100"/>
        </p:scale>
        <p:origin x="-259" y="0"/>
      </p:cViewPr>
      <p:guideLst>
        <p:guide orient="horz" pos="2949"/>
        <p:guide orient="horz" pos="139"/>
        <p:guide orient="horz" pos="4175"/>
        <p:guide orient="horz" pos="449"/>
        <p:guide orient="horz" pos="667"/>
        <p:guide orient="horz" pos="2834"/>
        <p:guide orient="horz" pos="3875"/>
        <p:guide orient="horz" pos="4123"/>
        <p:guide orient="horz" pos="2703"/>
        <p:guide pos="1392"/>
        <p:guide pos="5636"/>
        <p:guide pos="4526"/>
        <p:guide pos="613"/>
        <p:guide pos="3231"/>
        <p:guide pos="4202"/>
        <p:guide pos="4449"/>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98" d="100"/>
          <a:sy n="98" d="100"/>
        </p:scale>
        <p:origin x="-356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94C6757-CA26-4273-8E02-0B47BE4CBBEA}" type="datetimeFigureOut">
              <a:rPr lang="en-GB" smtClean="0"/>
              <a:t>05/06/2018</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728392-E67F-474C-88AC-7C2273DAA890}" type="slidenum">
              <a:rPr lang="en-GB" smtClean="0"/>
              <a:t>‹#›</a:t>
            </a:fld>
            <a:endParaRPr lang="en-GB" dirty="0"/>
          </a:p>
        </p:txBody>
      </p:sp>
    </p:spTree>
    <p:extLst>
      <p:ext uri="{BB962C8B-B14F-4D97-AF65-F5344CB8AC3E}">
        <p14:creationId xmlns:p14="http://schemas.microsoft.com/office/powerpoint/2010/main" val="36080074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72E528-21CF-490F-93A1-05A9C3531E46}" type="datetimeFigureOut">
              <a:rPr lang="en-GB" smtClean="0"/>
              <a:t>05/06/2018</a:t>
            </a:fld>
            <a:endParaRPr lang="en-GB" dirty="0"/>
          </a:p>
        </p:txBody>
      </p:sp>
      <p:sp>
        <p:nvSpPr>
          <p:cNvPr id="4" name="Slide Image Placeholder 3"/>
          <p:cNvSpPr>
            <a:spLocks noGrp="1" noRot="1" noChangeAspect="1"/>
          </p:cNvSpPr>
          <p:nvPr>
            <p:ph type="sldImg" idx="2"/>
          </p:nvPr>
        </p:nvSpPr>
        <p:spPr>
          <a:xfrm>
            <a:off x="954088" y="685800"/>
            <a:ext cx="4949825"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842417-133D-42BF-B7C8-4C67396B1270}" type="slidenum">
              <a:rPr lang="en-GB" smtClean="0"/>
              <a:t>‹#›</a:t>
            </a:fld>
            <a:endParaRPr lang="en-GB" dirty="0"/>
          </a:p>
        </p:txBody>
      </p:sp>
    </p:spTree>
    <p:extLst>
      <p:ext uri="{BB962C8B-B14F-4D97-AF65-F5344CB8AC3E}">
        <p14:creationId xmlns:p14="http://schemas.microsoft.com/office/powerpoint/2010/main" val="2624307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A842417-133D-42BF-B7C8-4C67396B1270}" type="slidenum">
              <a:rPr lang="en-GB" smtClean="0"/>
              <a:t>1</a:t>
            </a:fld>
            <a:endParaRPr lang="en-GB" dirty="0"/>
          </a:p>
        </p:txBody>
      </p:sp>
    </p:spTree>
    <p:extLst>
      <p:ext uri="{BB962C8B-B14F-4D97-AF65-F5344CB8AC3E}">
        <p14:creationId xmlns:p14="http://schemas.microsoft.com/office/powerpoint/2010/main" val="3508976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4088" y="685800"/>
            <a:ext cx="4949825" cy="3429000"/>
          </a:xfrm>
        </p:spPr>
      </p:sp>
      <p:sp>
        <p:nvSpPr>
          <p:cNvPr id="3" name="Notes Placeholder 2"/>
          <p:cNvSpPr>
            <a:spLocks noGrp="1"/>
          </p:cNvSpPr>
          <p:nvPr>
            <p:ph type="body" idx="1"/>
          </p:nvPr>
        </p:nvSpPr>
        <p:spPr/>
        <p:txBody>
          <a:bodyPr/>
          <a:lstStyle/>
          <a:p>
            <a:r>
              <a:rPr lang="en-GB" dirty="0" smtClean="0"/>
              <a:t>London – 160 </a:t>
            </a:r>
            <a:r>
              <a:rPr lang="en-GB" dirty="0" err="1" smtClean="0"/>
              <a:t>kms</a:t>
            </a:r>
            <a:r>
              <a:rPr lang="en-GB" dirty="0" smtClean="0"/>
              <a:t>  - 2 hours</a:t>
            </a:r>
          </a:p>
          <a:p>
            <a:r>
              <a:rPr lang="en-GB" dirty="0" smtClean="0"/>
              <a:t>Cambridge - 100 </a:t>
            </a:r>
            <a:r>
              <a:rPr lang="en-GB" dirty="0" err="1" smtClean="0"/>
              <a:t>kms</a:t>
            </a:r>
            <a:r>
              <a:rPr lang="en-GB" dirty="0" smtClean="0"/>
              <a:t> 1 hour</a:t>
            </a:r>
          </a:p>
          <a:p>
            <a:r>
              <a:rPr lang="en-GB" dirty="0" smtClean="0"/>
              <a:t>Coast 30 </a:t>
            </a:r>
            <a:r>
              <a:rPr lang="en-GB" dirty="0" err="1" smtClean="0"/>
              <a:t>kms</a:t>
            </a:r>
            <a:r>
              <a:rPr lang="en-GB" dirty="0" smtClean="0"/>
              <a:t> – 30 minutes</a:t>
            </a:r>
          </a:p>
          <a:p>
            <a:r>
              <a:rPr lang="en-GB" smtClean="0"/>
              <a:t>The region -</a:t>
            </a:r>
            <a:r>
              <a:rPr lang="en-GB" baseline="0" smtClean="0"/>
              <a:t> </a:t>
            </a:r>
            <a:r>
              <a:rPr lang="en-GB" baseline="0" dirty="0" smtClean="0"/>
              <a:t>more details??</a:t>
            </a:r>
            <a:endParaRPr lang="en-GB" dirty="0"/>
          </a:p>
        </p:txBody>
      </p:sp>
      <p:sp>
        <p:nvSpPr>
          <p:cNvPr id="4" name="Slide Number Placeholder 3"/>
          <p:cNvSpPr>
            <a:spLocks noGrp="1"/>
          </p:cNvSpPr>
          <p:nvPr>
            <p:ph type="sldNum" sz="quarter" idx="10"/>
          </p:nvPr>
        </p:nvSpPr>
        <p:spPr/>
        <p:txBody>
          <a:bodyPr/>
          <a:lstStyle/>
          <a:p>
            <a:fld id="{4BDE981D-9106-47C6-8737-6C80770206C9}" type="slidenum">
              <a:rPr lang="en-GB" smtClean="0"/>
              <a:t>2</a:t>
            </a:fld>
            <a:endParaRPr lang="en-GB"/>
          </a:p>
        </p:txBody>
      </p:sp>
    </p:spTree>
    <p:extLst>
      <p:ext uri="{BB962C8B-B14F-4D97-AF65-F5344CB8AC3E}">
        <p14:creationId xmlns:p14="http://schemas.microsoft.com/office/powerpoint/2010/main" val="1468543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685801" y="4400550"/>
            <a:ext cx="5486400" cy="3600600"/>
          </a:xfrm>
          <a:prstGeom prst="rect">
            <a:avLst/>
          </a:prstGeom>
        </p:spPr>
        <p:txBody>
          <a:bodyPr lIns="91425" tIns="91425" rIns="91425" bIns="91425" anchor="t" anchorCtr="0">
            <a:noAutofit/>
          </a:bodyPr>
          <a:lstStyle/>
          <a:p>
            <a:pPr lvl="0" rtl="0">
              <a:spcBef>
                <a:spcPts val="0"/>
              </a:spcBef>
              <a:buNone/>
            </a:pPr>
            <a:endParaRPr/>
          </a:p>
        </p:txBody>
      </p:sp>
      <p:sp>
        <p:nvSpPr>
          <p:cNvPr id="124" name="Shape 124"/>
          <p:cNvSpPr>
            <a:spLocks noGrp="1" noRot="1" noChangeAspect="1"/>
          </p:cNvSpPr>
          <p:nvPr>
            <p:ph type="sldImg" idx="2"/>
          </p:nvPr>
        </p:nvSpPr>
        <p:spPr>
          <a:xfrm>
            <a:off x="1201738" y="1143000"/>
            <a:ext cx="4454525"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6.jpg"/><Relationship Id="rId4" Type="http://schemas.openxmlformats.org/officeDocument/2006/relationships/image" Target="../media/image5.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B20BAC0-81E7-465F-BD3E-11AB9657F160}" type="slidenum">
              <a:rPr lang="en-GB" smtClean="0"/>
              <a:pPr/>
              <a:t>‹#›</a:t>
            </a:fld>
            <a:endParaRPr lang="en-GB" dirty="0"/>
          </a:p>
        </p:txBody>
      </p:sp>
      <p:sp>
        <p:nvSpPr>
          <p:cNvPr id="19" name="Text Placeholder 29"/>
          <p:cNvSpPr>
            <a:spLocks noGrp="1"/>
          </p:cNvSpPr>
          <p:nvPr>
            <p:ph type="body" sz="quarter" idx="11" hasCustomPrompt="1"/>
          </p:nvPr>
        </p:nvSpPr>
        <p:spPr>
          <a:xfrm>
            <a:off x="972001" y="810279"/>
            <a:ext cx="7956100" cy="312737"/>
          </a:xfrm>
          <a:prstGeom prst="rect">
            <a:avLst/>
          </a:prstGeom>
        </p:spPr>
        <p:txBody>
          <a:bodyPr lIns="0" tIns="0" rIns="0" bIns="0">
            <a:noAutofit/>
          </a:bodyPr>
          <a:lstStyle>
            <a:lvl1pPr marL="0" indent="0">
              <a:buFontTx/>
              <a:buNone/>
              <a:defRPr kumimoji="0" lang="en-GB" sz="2400" b="0" i="0" u="none" strike="noStrike" kern="1200" cap="none" normalizeH="0" baseline="0" dirty="0">
                <a:ln>
                  <a:noFill/>
                </a:ln>
                <a:solidFill>
                  <a:schemeClr val="tx2"/>
                </a:solidFill>
                <a:effectLst/>
                <a:latin typeface="Calibri" pitchFamily="34" charset="0"/>
                <a:ea typeface="+mn-ea"/>
                <a:cs typeface="Arial" pitchFamily="34" charset="0"/>
              </a:defRPr>
            </a:lvl1pPr>
          </a:lstStyle>
          <a:p>
            <a:pPr lvl="0"/>
            <a:r>
              <a:rPr lang="en-US" dirty="0" smtClean="0"/>
              <a:t>Subheading goes here</a:t>
            </a:r>
            <a:endParaRPr lang="en-GB" dirty="0"/>
          </a:p>
        </p:txBody>
      </p:sp>
      <p:sp>
        <p:nvSpPr>
          <p:cNvPr id="5" name="Footer Placeholder 4"/>
          <p:cNvSpPr>
            <a:spLocks noGrp="1"/>
          </p:cNvSpPr>
          <p:nvPr>
            <p:ph type="ftr" sz="quarter" idx="12"/>
          </p:nvPr>
        </p:nvSpPr>
        <p:spPr/>
        <p:txBody>
          <a:bodyPr/>
          <a:lstStyle/>
          <a:p>
            <a:r>
              <a:rPr lang="en-GB" dirty="0" smtClean="0">
                <a:solidFill>
                  <a:srgbClr val="000000">
                    <a:tint val="75000"/>
                  </a:srgbClr>
                </a:solidFill>
              </a:rPr>
              <a:t>Presentation heading | Date Month Year</a:t>
            </a:r>
          </a:p>
        </p:txBody>
      </p:sp>
      <p:sp>
        <p:nvSpPr>
          <p:cNvPr id="9" name="Text Placeholder 8"/>
          <p:cNvSpPr>
            <a:spLocks noGrp="1"/>
          </p:cNvSpPr>
          <p:nvPr>
            <p:ph type="body" sz="quarter" idx="13"/>
          </p:nvPr>
        </p:nvSpPr>
        <p:spPr>
          <a:xfrm>
            <a:off x="971550" y="1603375"/>
            <a:ext cx="7956550" cy="45481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Title 9"/>
          <p:cNvSpPr>
            <a:spLocks noGrp="1"/>
          </p:cNvSpPr>
          <p:nvPr>
            <p:ph type="title"/>
          </p:nvPr>
        </p:nvSpPr>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49624832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pPr algn="r"/>
            <a:r>
              <a:rPr lang="en-GB" dirty="0" smtClean="0">
                <a:solidFill>
                  <a:srgbClr val="000000">
                    <a:tint val="75000"/>
                  </a:srgbClr>
                </a:solidFill>
              </a:rPr>
              <a:t>www.nile-elt.com</a:t>
            </a:r>
            <a:endParaRPr lang="en-GB" dirty="0">
              <a:solidFill>
                <a:srgbClr val="000000">
                  <a:tint val="75000"/>
                </a:srgbClr>
              </a:solidFill>
            </a:endParaRPr>
          </a:p>
        </p:txBody>
      </p:sp>
    </p:spTree>
    <p:extLst>
      <p:ext uri="{BB962C8B-B14F-4D97-AF65-F5344CB8AC3E}">
        <p14:creationId xmlns:p14="http://schemas.microsoft.com/office/powerpoint/2010/main" val="65033928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Cover 3 (Insert Picture)">
    <p:spTree>
      <p:nvGrpSpPr>
        <p:cNvPr id="1" name=""/>
        <p:cNvGrpSpPr/>
        <p:nvPr/>
      </p:nvGrpSpPr>
      <p:grpSpPr>
        <a:xfrm>
          <a:off x="0" y="0"/>
          <a:ext cx="0" cy="0"/>
          <a:chOff x="0" y="0"/>
          <a:chExt cx="0" cy="0"/>
        </a:xfrm>
      </p:grpSpPr>
      <p:sp>
        <p:nvSpPr>
          <p:cNvPr id="5" name="AutoShape 4"/>
          <p:cNvSpPr>
            <a:spLocks noChangeAspect="1" noChangeArrowheads="1" noTextEdit="1"/>
          </p:cNvSpPr>
          <p:nvPr userDrawn="1"/>
        </p:nvSpPr>
        <p:spPr bwMode="auto">
          <a:xfrm>
            <a:off x="-4763" y="0"/>
            <a:ext cx="98980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 name="AutoShape 5"/>
          <p:cNvSpPr>
            <a:spLocks noChangeAspect="1" noChangeArrowheads="1" noTextEdit="1"/>
          </p:cNvSpPr>
          <p:nvPr userDrawn="1"/>
        </p:nvSpPr>
        <p:spPr bwMode="auto">
          <a:xfrm>
            <a:off x="0" y="220663"/>
            <a:ext cx="9640888"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6" name="Text Placeholder 26"/>
          <p:cNvSpPr>
            <a:spLocks noGrp="1"/>
          </p:cNvSpPr>
          <p:nvPr>
            <p:ph type="body" sz="quarter" idx="10" hasCustomPrompt="1"/>
          </p:nvPr>
        </p:nvSpPr>
        <p:spPr>
          <a:xfrm>
            <a:off x="972000" y="642477"/>
            <a:ext cx="7084390" cy="344985"/>
          </a:xfrm>
          <a:prstGeom prst="rect">
            <a:avLst/>
          </a:prstGeom>
        </p:spPr>
        <p:txBody>
          <a:bodyPr lIns="0" tIns="0" rIns="0" bIns="0"/>
          <a:lstStyle>
            <a:lvl1pPr marL="0" indent="0">
              <a:buFontTx/>
              <a:buNone/>
              <a:defRPr kumimoji="0" lang="en-GB" sz="2233" b="1" i="0" u="none" strike="noStrike" kern="1200" cap="none" normalizeH="0" baseline="0" dirty="0">
                <a:ln>
                  <a:noFill/>
                </a:ln>
                <a:solidFill>
                  <a:schemeClr val="bg1"/>
                </a:solidFill>
                <a:effectLst/>
                <a:latin typeface="Verdana" pitchFamily="34" charset="0"/>
                <a:ea typeface="+mn-ea"/>
                <a:cs typeface="Arial" pitchFamily="34" charset="0"/>
              </a:defRPr>
            </a:lvl1pPr>
          </a:lstStyle>
          <a:p>
            <a:pPr lvl="0"/>
            <a:r>
              <a:rPr lang="en-US" dirty="0" smtClean="0"/>
              <a:t>HEADLINE GOES HERE</a:t>
            </a:r>
            <a:endParaRPr lang="en-GB" dirty="0"/>
          </a:p>
        </p:txBody>
      </p:sp>
      <p:sp>
        <p:nvSpPr>
          <p:cNvPr id="17" name="Text Placeholder 29"/>
          <p:cNvSpPr>
            <a:spLocks noGrp="1"/>
          </p:cNvSpPr>
          <p:nvPr>
            <p:ph type="body" sz="quarter" idx="11" hasCustomPrompt="1"/>
          </p:nvPr>
        </p:nvSpPr>
        <p:spPr>
          <a:xfrm>
            <a:off x="972000" y="971643"/>
            <a:ext cx="7084390" cy="312737"/>
          </a:xfrm>
          <a:prstGeom prst="rect">
            <a:avLst/>
          </a:prstGeom>
        </p:spPr>
        <p:txBody>
          <a:bodyPr lIns="0" tIns="0" rIns="0" bIns="0"/>
          <a:lstStyle>
            <a:lvl1pPr marL="0" indent="0">
              <a:buFontTx/>
              <a:buNone/>
              <a:defRPr kumimoji="0" lang="en-GB" sz="2044" b="0" i="0" u="none" strike="noStrike" kern="1200" cap="none" normalizeH="0" baseline="0" dirty="0">
                <a:ln>
                  <a:noFill/>
                </a:ln>
                <a:solidFill>
                  <a:schemeClr val="bg1"/>
                </a:solidFill>
                <a:effectLst/>
                <a:latin typeface="Verdana" pitchFamily="34" charset="0"/>
                <a:ea typeface="+mn-ea"/>
                <a:cs typeface="Arial" pitchFamily="34" charset="0"/>
              </a:defRPr>
            </a:lvl1pPr>
          </a:lstStyle>
          <a:p>
            <a:pPr lvl="0"/>
            <a:r>
              <a:rPr lang="en-US" dirty="0" err="1" smtClean="0"/>
              <a:t>Subheadline</a:t>
            </a:r>
            <a:r>
              <a:rPr lang="en-US" dirty="0" smtClean="0"/>
              <a:t> goes here</a:t>
            </a:r>
            <a:endParaRPr lang="en-GB" dirty="0"/>
          </a:p>
        </p:txBody>
      </p:sp>
      <p:sp>
        <p:nvSpPr>
          <p:cNvPr id="18" name="Text Placeholder 1023"/>
          <p:cNvSpPr>
            <a:spLocks noGrp="1"/>
          </p:cNvSpPr>
          <p:nvPr>
            <p:ph type="body" sz="quarter" idx="12" hasCustomPrompt="1"/>
          </p:nvPr>
        </p:nvSpPr>
        <p:spPr>
          <a:xfrm>
            <a:off x="972000" y="1436836"/>
            <a:ext cx="3865563" cy="166687"/>
          </a:xfrm>
          <a:prstGeom prst="rect">
            <a:avLst/>
          </a:prstGeom>
        </p:spPr>
        <p:txBody>
          <a:bodyPr lIns="0" tIns="0" rIns="0" bIns="0"/>
          <a:lstStyle>
            <a:lvl1pPr marL="0" indent="0">
              <a:buFontTx/>
              <a:buNone/>
              <a:defRPr kumimoji="0" lang="en-GB" sz="1150" b="0" i="0" u="none" strike="noStrike" kern="1200" cap="none" normalizeH="0" baseline="0" dirty="0">
                <a:ln>
                  <a:noFill/>
                </a:ln>
                <a:solidFill>
                  <a:schemeClr val="bg1"/>
                </a:solidFill>
                <a:effectLst/>
                <a:latin typeface="Verdana" pitchFamily="34" charset="0"/>
                <a:ea typeface="+mn-ea"/>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pPr>
            <a:r>
              <a:rPr lang="en-US" dirty="0" smtClean="0"/>
              <a:t>Date Month Year</a:t>
            </a:r>
            <a:endParaRPr lang="en-GB" dirty="0"/>
          </a:p>
        </p:txBody>
      </p:sp>
    </p:spTree>
    <p:extLst>
      <p:ext uri="{BB962C8B-B14F-4D97-AF65-F5344CB8AC3E}">
        <p14:creationId xmlns:p14="http://schemas.microsoft.com/office/powerpoint/2010/main" val="352764411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593" y="2130426"/>
            <a:ext cx="8416052"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485186" y="3886200"/>
            <a:ext cx="693086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95062" y="6356351"/>
            <a:ext cx="2310289" cy="365125"/>
          </a:xfrm>
          <a:prstGeom prst="rect">
            <a:avLst/>
          </a:prstGeom>
        </p:spPr>
        <p:txBody>
          <a:bodyPr/>
          <a:lstStyle/>
          <a:p>
            <a:fld id="{FC7045D6-597C-4CD9-8098-C3C48EAE2F4A}" type="datetimeFigureOut">
              <a:rPr lang="en-GB" smtClean="0"/>
              <a:t>05/06/2018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E9370B-A40F-4A86-AC87-CA20C12B13CD}" type="slidenum">
              <a:rPr lang="en-GB" smtClean="0"/>
              <a:t>‹#›</a:t>
            </a:fld>
            <a:endParaRPr lang="en-GB"/>
          </a:p>
        </p:txBody>
      </p:sp>
    </p:spTree>
    <p:extLst>
      <p:ext uri="{BB962C8B-B14F-4D97-AF65-F5344CB8AC3E}">
        <p14:creationId xmlns:p14="http://schemas.microsoft.com/office/powerpoint/2010/main" val="22493176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03080" y="116632"/>
            <a:ext cx="6003780" cy="762000"/>
          </a:xfrm>
        </p:spPr>
        <p:txBody>
          <a:bodyPr/>
          <a:lstStyle>
            <a:lvl1pPr algn="r">
              <a:defRPr>
                <a:solidFill>
                  <a:schemeClr val="bg1"/>
                </a:solidFill>
              </a:defRPr>
            </a:lvl1pPr>
          </a:lstStyle>
          <a:p>
            <a:r>
              <a:rPr lang="en-US" smtClean="0"/>
              <a:t>Click to edit Master title style</a:t>
            </a:r>
            <a:endParaRPr lang="en-GB" dirty="0"/>
          </a:p>
        </p:txBody>
      </p:sp>
      <p:sp>
        <p:nvSpPr>
          <p:cNvPr id="3" name="Rectangle 5"/>
          <p:cNvSpPr>
            <a:spLocks noGrp="1" noChangeArrowheads="1"/>
          </p:cNvSpPr>
          <p:nvPr>
            <p:ph type="ftr" sz="quarter" idx="10"/>
          </p:nvPr>
        </p:nvSpPr>
        <p:spPr>
          <a:ln/>
        </p:spPr>
        <p:txBody>
          <a:bodyPr/>
          <a:lstStyle>
            <a:lvl1pPr>
              <a:defRPr/>
            </a:lvl1pPr>
          </a:lstStyle>
          <a:p>
            <a:r>
              <a:rPr lang="en-GB" smtClean="0"/>
              <a:t>www.nile-elt.com</a:t>
            </a:r>
            <a:endParaRPr lang="en-GB"/>
          </a:p>
        </p:txBody>
      </p:sp>
    </p:spTree>
    <p:extLst>
      <p:ext uri="{BB962C8B-B14F-4D97-AF65-F5344CB8AC3E}">
        <p14:creationId xmlns:p14="http://schemas.microsoft.com/office/powerpoint/2010/main" val="179721654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elfolie">
    <p:bg>
      <p:bgPr>
        <a:solidFill>
          <a:schemeClr val="lt1"/>
        </a:solidFill>
        <a:effectLst/>
      </p:bgPr>
    </p:bg>
    <p:spTree>
      <p:nvGrpSpPr>
        <p:cNvPr id="1" name="Shape 17"/>
        <p:cNvGrpSpPr/>
        <p:nvPr/>
      </p:nvGrpSpPr>
      <p:grpSpPr>
        <a:xfrm>
          <a:off x="0" y="0"/>
          <a:ext cx="0" cy="0"/>
          <a:chOff x="0" y="0"/>
          <a:chExt cx="0" cy="0"/>
        </a:xfrm>
      </p:grpSpPr>
      <p:sp>
        <p:nvSpPr>
          <p:cNvPr id="18" name="Shape 18"/>
          <p:cNvSpPr/>
          <p:nvPr/>
        </p:nvSpPr>
        <p:spPr>
          <a:xfrm>
            <a:off x="0" y="6470703"/>
            <a:ext cx="9889951" cy="387296"/>
          </a:xfrm>
          <a:prstGeom prst="rect">
            <a:avLst/>
          </a:prstGeom>
          <a:solidFill>
            <a:schemeClr val="accent5"/>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19" name="Shape 19"/>
          <p:cNvSpPr/>
          <p:nvPr/>
        </p:nvSpPr>
        <p:spPr>
          <a:xfrm>
            <a:off x="0" y="0"/>
            <a:ext cx="9901238" cy="3737981"/>
          </a:xfrm>
          <a:prstGeom prst="rect">
            <a:avLst/>
          </a:prstGeom>
          <a:solidFill>
            <a:srgbClr val="E3F3EE"/>
          </a:solidFill>
          <a:ln>
            <a:noFill/>
          </a:ln>
        </p:spPr>
        <p:txBody>
          <a:bodyPr lIns="91425" tIns="91425" rIns="91425" bIns="91425" anchor="ctr" anchorCtr="0">
            <a:noAutofit/>
          </a:bodyPr>
          <a:lstStyle/>
          <a:p>
            <a:pPr lvl="0">
              <a:spcBef>
                <a:spcPts val="0"/>
              </a:spcBef>
              <a:buNone/>
            </a:pPr>
            <a:endParaRPr/>
          </a:p>
        </p:txBody>
      </p:sp>
      <p:sp>
        <p:nvSpPr>
          <p:cNvPr id="20" name="Shape 20"/>
          <p:cNvSpPr txBox="1">
            <a:spLocks noGrp="1"/>
          </p:cNvSpPr>
          <p:nvPr>
            <p:ph type="subTitle" idx="1"/>
          </p:nvPr>
        </p:nvSpPr>
        <p:spPr>
          <a:xfrm>
            <a:off x="662205" y="4073611"/>
            <a:ext cx="8717884" cy="146303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200"/>
              </a:spcAft>
              <a:buClr>
                <a:schemeClr val="accent2"/>
              </a:buClr>
              <a:buFont typeface="Questrial"/>
              <a:buNone/>
              <a:defRPr sz="1600" b="0" i="0" u="none" strike="noStrike" cap="none">
                <a:solidFill>
                  <a:schemeClr val="accent2"/>
                </a:solidFill>
                <a:latin typeface="ABeeZee"/>
                <a:ea typeface="ABeeZee"/>
                <a:cs typeface="ABeeZee"/>
                <a:sym typeface="ABeeZee"/>
              </a:defRPr>
            </a:lvl1pPr>
            <a:lvl2pPr marL="457189" marR="0" lvl="1" indent="-12689" algn="ctr" rtl="0">
              <a:lnSpc>
                <a:spcPct val="90000"/>
              </a:lnSpc>
              <a:spcBef>
                <a:spcPts val="200"/>
              </a:spcBef>
              <a:spcAft>
                <a:spcPts val="400"/>
              </a:spcAft>
              <a:buClr>
                <a:schemeClr val="accent2"/>
              </a:buClr>
              <a:buFont typeface="Noto Sans Symbols"/>
              <a:buNone/>
              <a:defRPr sz="1600" b="0" i="0" u="none" strike="noStrike" cap="none">
                <a:solidFill>
                  <a:schemeClr val="dk1"/>
                </a:solidFill>
                <a:latin typeface="ABeeZee"/>
                <a:ea typeface="ABeeZee"/>
                <a:cs typeface="ABeeZee"/>
                <a:sym typeface="ABeeZee"/>
              </a:defRPr>
            </a:lvl2pPr>
            <a:lvl3pPr marL="914377" marR="0" lvl="2" indent="-12677" algn="ctr" rtl="0">
              <a:lnSpc>
                <a:spcPct val="90000"/>
              </a:lnSpc>
              <a:spcBef>
                <a:spcPts val="200"/>
              </a:spcBef>
              <a:spcAft>
                <a:spcPts val="400"/>
              </a:spcAft>
              <a:buClr>
                <a:schemeClr val="accent2"/>
              </a:buClr>
              <a:buFont typeface="Noto Sans Symbols"/>
              <a:buNone/>
              <a:defRPr sz="1600" b="0" i="0" u="none" strike="noStrike" cap="none">
                <a:solidFill>
                  <a:schemeClr val="dk1"/>
                </a:solidFill>
                <a:latin typeface="ABeeZee"/>
                <a:ea typeface="ABeeZee"/>
                <a:cs typeface="ABeeZee"/>
                <a:sym typeface="ABeeZee"/>
              </a:defRPr>
            </a:lvl3pPr>
            <a:lvl4pPr marL="1371566" marR="0" lvl="3" indent="-12665" algn="ctr" rtl="0">
              <a:lnSpc>
                <a:spcPct val="90000"/>
              </a:lnSpc>
              <a:spcBef>
                <a:spcPts val="200"/>
              </a:spcBef>
              <a:spcAft>
                <a:spcPts val="400"/>
              </a:spcAft>
              <a:buClr>
                <a:schemeClr val="accent2"/>
              </a:buClr>
              <a:buFont typeface="Noto Sans Symbols"/>
              <a:buNone/>
              <a:defRPr sz="1600" b="0" i="0" u="none" strike="noStrike" cap="none">
                <a:solidFill>
                  <a:schemeClr val="dk1"/>
                </a:solidFill>
                <a:latin typeface="ABeeZee"/>
                <a:ea typeface="ABeeZee"/>
                <a:cs typeface="ABeeZee"/>
                <a:sym typeface="ABeeZee"/>
              </a:defRPr>
            </a:lvl4pPr>
            <a:lvl5pPr marL="1828754" marR="0" lvl="4" indent="-12654" algn="ctr" rtl="0">
              <a:lnSpc>
                <a:spcPct val="90000"/>
              </a:lnSpc>
              <a:spcBef>
                <a:spcPts val="200"/>
              </a:spcBef>
              <a:spcAft>
                <a:spcPts val="400"/>
              </a:spcAft>
              <a:buClr>
                <a:schemeClr val="accent2"/>
              </a:buClr>
              <a:buFont typeface="Noto Sans Symbols"/>
              <a:buNone/>
              <a:defRPr sz="1600" b="0" i="0" u="none" strike="noStrike" cap="none">
                <a:solidFill>
                  <a:schemeClr val="dk1"/>
                </a:solidFill>
                <a:latin typeface="ABeeZee"/>
                <a:ea typeface="ABeeZee"/>
                <a:cs typeface="ABeeZee"/>
                <a:sym typeface="ABeeZee"/>
              </a:defRPr>
            </a:lvl5pPr>
            <a:lvl6pPr marL="2285943" marR="0" lvl="5" indent="-12643" algn="ctr" rtl="0">
              <a:lnSpc>
                <a:spcPct val="90000"/>
              </a:lnSpc>
              <a:spcBef>
                <a:spcPts val="200"/>
              </a:spcBef>
              <a:spcAft>
                <a:spcPts val="400"/>
              </a:spcAft>
              <a:buClr>
                <a:schemeClr val="accent2"/>
              </a:buClr>
              <a:buFont typeface="Noto Sans Symbols"/>
              <a:buNone/>
              <a:defRPr sz="1600" b="0" i="0" u="none" strike="noStrike" cap="none">
                <a:solidFill>
                  <a:schemeClr val="dk1"/>
                </a:solidFill>
                <a:latin typeface="Questrial"/>
                <a:ea typeface="Questrial"/>
                <a:cs typeface="Questrial"/>
                <a:sym typeface="Questrial"/>
              </a:defRPr>
            </a:lvl6pPr>
            <a:lvl7pPr marL="2743131" marR="0" lvl="6" indent="-12631" algn="ctr" rtl="0">
              <a:lnSpc>
                <a:spcPct val="90000"/>
              </a:lnSpc>
              <a:spcBef>
                <a:spcPts val="200"/>
              </a:spcBef>
              <a:spcAft>
                <a:spcPts val="400"/>
              </a:spcAft>
              <a:buClr>
                <a:schemeClr val="accent2"/>
              </a:buClr>
              <a:buFont typeface="Noto Sans Symbols"/>
              <a:buNone/>
              <a:defRPr sz="1600" b="0" i="0" u="none" strike="noStrike" cap="none">
                <a:solidFill>
                  <a:schemeClr val="dk1"/>
                </a:solidFill>
                <a:latin typeface="Questrial"/>
                <a:ea typeface="Questrial"/>
                <a:cs typeface="Questrial"/>
                <a:sym typeface="Questrial"/>
              </a:defRPr>
            </a:lvl7pPr>
            <a:lvl8pPr marL="3200320" marR="0" lvl="7" indent="-12619" algn="ctr" rtl="0">
              <a:lnSpc>
                <a:spcPct val="90000"/>
              </a:lnSpc>
              <a:spcBef>
                <a:spcPts val="200"/>
              </a:spcBef>
              <a:spcAft>
                <a:spcPts val="400"/>
              </a:spcAft>
              <a:buClr>
                <a:schemeClr val="accent2"/>
              </a:buClr>
              <a:buFont typeface="Noto Sans Symbols"/>
              <a:buNone/>
              <a:defRPr sz="1600" b="0" i="0" u="none" strike="noStrike" cap="none">
                <a:solidFill>
                  <a:schemeClr val="dk1"/>
                </a:solidFill>
                <a:latin typeface="Questrial"/>
                <a:ea typeface="Questrial"/>
                <a:cs typeface="Questrial"/>
                <a:sym typeface="Questrial"/>
              </a:defRPr>
            </a:lvl8pPr>
            <a:lvl9pPr marL="3657509" marR="0" lvl="8" indent="-12608" algn="ctr" rtl="0">
              <a:lnSpc>
                <a:spcPct val="90000"/>
              </a:lnSpc>
              <a:spcBef>
                <a:spcPts val="200"/>
              </a:spcBef>
              <a:spcAft>
                <a:spcPts val="400"/>
              </a:spcAft>
              <a:buClr>
                <a:schemeClr val="accent2"/>
              </a:buClr>
              <a:buFont typeface="Noto Sans Symbols"/>
              <a:buNone/>
              <a:defRPr sz="1600" b="0" i="0" u="none" strike="noStrike" cap="none">
                <a:solidFill>
                  <a:schemeClr val="dk1"/>
                </a:solidFill>
                <a:latin typeface="Questrial"/>
                <a:ea typeface="Questrial"/>
                <a:cs typeface="Questrial"/>
                <a:sym typeface="Questrial"/>
              </a:defRPr>
            </a:lvl9pPr>
          </a:lstStyle>
          <a:p>
            <a:endParaRPr/>
          </a:p>
        </p:txBody>
      </p:sp>
      <p:pic>
        <p:nvPicPr>
          <p:cNvPr id="21" name="Shape 21"/>
          <p:cNvPicPr preferRelativeResize="0"/>
          <p:nvPr/>
        </p:nvPicPr>
        <p:blipFill rotWithShape="1">
          <a:blip r:embed="rId2">
            <a:alphaModFix/>
          </a:blip>
          <a:srcRect/>
          <a:stretch/>
        </p:blipFill>
        <p:spPr>
          <a:xfrm>
            <a:off x="7940888" y="5717936"/>
            <a:ext cx="784735" cy="483145"/>
          </a:xfrm>
          <a:prstGeom prst="rect">
            <a:avLst/>
          </a:prstGeom>
          <a:noFill/>
          <a:ln>
            <a:noFill/>
          </a:ln>
        </p:spPr>
      </p:pic>
      <p:sp>
        <p:nvSpPr>
          <p:cNvPr id="22" name="Shape 22"/>
          <p:cNvSpPr txBox="1">
            <a:spLocks noGrp="1"/>
          </p:cNvSpPr>
          <p:nvPr>
            <p:ph type="body" idx="2"/>
          </p:nvPr>
        </p:nvSpPr>
        <p:spPr>
          <a:xfrm>
            <a:off x="0" y="3514802"/>
            <a:ext cx="9901238" cy="1007795"/>
          </a:xfrm>
          <a:prstGeom prst="rect">
            <a:avLst/>
          </a:prstGeom>
          <a:solidFill>
            <a:schemeClr val="accent2"/>
          </a:solidFill>
          <a:ln>
            <a:noFill/>
          </a:ln>
        </p:spPr>
        <p:txBody>
          <a:bodyPr lIns="91425" tIns="91425" rIns="91425" bIns="91425" anchor="ctr" anchorCtr="0"/>
          <a:lstStyle>
            <a:lvl1pPr marL="0" marR="0" lvl="0" indent="0" algn="ctr" rtl="0">
              <a:lnSpc>
                <a:spcPct val="90000"/>
              </a:lnSpc>
              <a:spcBef>
                <a:spcPts val="2400"/>
              </a:spcBef>
              <a:spcAft>
                <a:spcPts val="200"/>
              </a:spcAft>
              <a:buClr>
                <a:schemeClr val="accent2"/>
              </a:buClr>
              <a:buFont typeface="Questrial"/>
              <a:buNone/>
              <a:defRPr sz="2700" b="0" i="0" u="none" strike="noStrike" cap="none">
                <a:solidFill>
                  <a:schemeClr val="lt1"/>
                </a:solidFill>
                <a:latin typeface="ABeeZee"/>
                <a:ea typeface="ABeeZee"/>
                <a:cs typeface="ABeeZee"/>
                <a:sym typeface="ABeeZee"/>
              </a:defRPr>
            </a:lvl1pPr>
            <a:lvl2pPr marL="265176" marR="0" lvl="1" indent="-36575" algn="l" rtl="0">
              <a:lnSpc>
                <a:spcPct val="90000"/>
              </a:lnSpc>
              <a:spcBef>
                <a:spcPts val="200"/>
              </a:spcBef>
              <a:spcAft>
                <a:spcPts val="400"/>
              </a:spcAft>
              <a:buClr>
                <a:schemeClr val="accent2"/>
              </a:buClr>
              <a:buSzPct val="100000"/>
              <a:buFont typeface="Noto Sans Symbols"/>
              <a:buChar char="•"/>
              <a:defRPr sz="1600" b="0" i="0" u="none" strike="noStrike" cap="none">
                <a:solidFill>
                  <a:schemeClr val="dk1"/>
                </a:solidFill>
                <a:latin typeface="ABeeZee"/>
                <a:ea typeface="ABeeZee"/>
                <a:cs typeface="ABeeZee"/>
                <a:sym typeface="ABeeZee"/>
              </a:defRPr>
            </a:lvl2pPr>
            <a:lvl3pPr marL="448056" marR="0" lvl="2" indent="-67055" algn="l" rtl="0">
              <a:lnSpc>
                <a:spcPct val="90000"/>
              </a:lnSpc>
              <a:spcBef>
                <a:spcPts val="200"/>
              </a:spcBef>
              <a:spcAft>
                <a:spcPts val="400"/>
              </a:spcAft>
              <a:buClr>
                <a:schemeClr val="accent2"/>
              </a:buClr>
              <a:buSzPct val="100000"/>
              <a:buFont typeface="Noto Sans Symbols"/>
              <a:buChar char="•"/>
              <a:defRPr sz="1200" b="0" i="0" u="none" strike="noStrike" cap="none">
                <a:solidFill>
                  <a:schemeClr val="dk1"/>
                </a:solidFill>
                <a:latin typeface="ABeeZee"/>
                <a:ea typeface="ABeeZee"/>
                <a:cs typeface="ABeeZee"/>
                <a:sym typeface="ABeeZee"/>
              </a:defRPr>
            </a:lvl3pPr>
            <a:lvl4pPr marL="594360" marR="0" lvl="3" indent="-60959" algn="l" rtl="0">
              <a:lnSpc>
                <a:spcPct val="90000"/>
              </a:lnSpc>
              <a:spcBef>
                <a:spcPts val="200"/>
              </a:spcBef>
              <a:spcAft>
                <a:spcPts val="400"/>
              </a:spcAft>
              <a:buClr>
                <a:schemeClr val="accent2"/>
              </a:buClr>
              <a:buSzPct val="100000"/>
              <a:buFont typeface="Noto Sans Symbols"/>
              <a:buChar char="•"/>
              <a:defRPr sz="1200" b="0" i="0" u="none" strike="noStrike" cap="none">
                <a:solidFill>
                  <a:schemeClr val="dk1"/>
                </a:solidFill>
                <a:latin typeface="ABeeZee"/>
                <a:ea typeface="ABeeZee"/>
                <a:cs typeface="ABeeZee"/>
                <a:sym typeface="ABeeZee"/>
              </a:defRPr>
            </a:lvl4pPr>
            <a:lvl5pPr marL="777240" marR="0" lvl="4" indent="-66040" algn="l" rtl="0">
              <a:lnSpc>
                <a:spcPct val="90000"/>
              </a:lnSpc>
              <a:spcBef>
                <a:spcPts val="200"/>
              </a:spcBef>
              <a:spcAft>
                <a:spcPts val="400"/>
              </a:spcAft>
              <a:buClr>
                <a:schemeClr val="accent2"/>
              </a:buClr>
              <a:buSzPct val="100000"/>
              <a:buFont typeface="Noto Sans Symbols"/>
              <a:buChar char="•"/>
              <a:defRPr sz="1200" b="0" i="0" u="none" strike="noStrike" cap="none">
                <a:solidFill>
                  <a:schemeClr val="dk1"/>
                </a:solidFill>
                <a:latin typeface="ABeeZee"/>
                <a:ea typeface="ABeeZee"/>
                <a:cs typeface="ABeeZee"/>
                <a:sym typeface="ABeeZee"/>
              </a:defRPr>
            </a:lvl5pPr>
            <a:lvl6pPr marL="914400" marR="0" lvl="5" indent="-63500" algn="l" rtl="0">
              <a:lnSpc>
                <a:spcPct val="90000"/>
              </a:lnSpc>
              <a:spcBef>
                <a:spcPts val="200"/>
              </a:spcBef>
              <a:spcAft>
                <a:spcPts val="400"/>
              </a:spcAft>
              <a:buClr>
                <a:schemeClr val="accent2"/>
              </a:buClr>
              <a:buSzPct val="100000"/>
              <a:buFont typeface="Noto Sans Symbols"/>
              <a:buChar char="•"/>
              <a:defRPr sz="1200" b="0" i="0" u="none" strike="noStrike" cap="none">
                <a:solidFill>
                  <a:schemeClr val="dk1"/>
                </a:solidFill>
                <a:latin typeface="Questrial"/>
                <a:ea typeface="Questrial"/>
                <a:cs typeface="Questrial"/>
                <a:sym typeface="Questrial"/>
              </a:defRPr>
            </a:lvl6pPr>
            <a:lvl7pPr marL="1060704" marR="0" lvl="6" indent="-70103" algn="l" rtl="0">
              <a:lnSpc>
                <a:spcPct val="90000"/>
              </a:lnSpc>
              <a:spcBef>
                <a:spcPts val="200"/>
              </a:spcBef>
              <a:spcAft>
                <a:spcPts val="400"/>
              </a:spcAft>
              <a:buClr>
                <a:schemeClr val="accent2"/>
              </a:buClr>
              <a:buSzPct val="100000"/>
              <a:buFont typeface="Noto Sans Symbols"/>
              <a:buChar char="•"/>
              <a:defRPr sz="1200" b="0" i="0" u="none" strike="noStrike" cap="none">
                <a:solidFill>
                  <a:schemeClr val="dk1"/>
                </a:solidFill>
                <a:latin typeface="Questrial"/>
                <a:ea typeface="Questrial"/>
                <a:cs typeface="Questrial"/>
                <a:sym typeface="Questrial"/>
              </a:defRPr>
            </a:lvl7pPr>
            <a:lvl8pPr marL="1216152" marR="0" lvl="7" indent="-73152" algn="l" rtl="0">
              <a:lnSpc>
                <a:spcPct val="90000"/>
              </a:lnSpc>
              <a:spcBef>
                <a:spcPts val="200"/>
              </a:spcBef>
              <a:spcAft>
                <a:spcPts val="400"/>
              </a:spcAft>
              <a:buClr>
                <a:schemeClr val="accent2"/>
              </a:buClr>
              <a:buSzPct val="100000"/>
              <a:buFont typeface="Noto Sans Symbols"/>
              <a:buChar char="•"/>
              <a:defRPr sz="1200" b="0" i="0" u="none" strike="noStrike" cap="none">
                <a:solidFill>
                  <a:schemeClr val="dk1"/>
                </a:solidFill>
                <a:latin typeface="Questrial"/>
                <a:ea typeface="Questrial"/>
                <a:cs typeface="Questrial"/>
                <a:sym typeface="Questrial"/>
              </a:defRPr>
            </a:lvl8pPr>
            <a:lvl9pPr marL="1362456" marR="0" lvl="8" indent="-67055" algn="l" rtl="0">
              <a:lnSpc>
                <a:spcPct val="90000"/>
              </a:lnSpc>
              <a:spcBef>
                <a:spcPts val="200"/>
              </a:spcBef>
              <a:spcAft>
                <a:spcPts val="400"/>
              </a:spcAft>
              <a:buClr>
                <a:schemeClr val="accent2"/>
              </a:buClr>
              <a:buSzPct val="100000"/>
              <a:buFont typeface="Noto Sans Symbols"/>
              <a:buChar char="•"/>
              <a:defRPr sz="1200" b="0" i="0" u="none" strike="noStrike" cap="none">
                <a:solidFill>
                  <a:schemeClr val="dk1"/>
                </a:solidFill>
                <a:latin typeface="Questrial"/>
                <a:ea typeface="Questrial"/>
                <a:cs typeface="Questrial"/>
                <a:sym typeface="Questrial"/>
              </a:defRPr>
            </a:lvl9pPr>
          </a:lstStyle>
          <a:p>
            <a:endParaRPr/>
          </a:p>
        </p:txBody>
      </p:sp>
      <p:pic>
        <p:nvPicPr>
          <p:cNvPr id="23" name="Shape 23"/>
          <p:cNvPicPr preferRelativeResize="0"/>
          <p:nvPr/>
        </p:nvPicPr>
        <p:blipFill rotWithShape="1">
          <a:blip r:embed="rId3">
            <a:alphaModFix/>
          </a:blip>
          <a:srcRect/>
          <a:stretch/>
        </p:blipFill>
        <p:spPr>
          <a:xfrm>
            <a:off x="1532648" y="14289"/>
            <a:ext cx="7660817" cy="3537462"/>
          </a:xfrm>
          <a:prstGeom prst="rect">
            <a:avLst/>
          </a:prstGeom>
          <a:noFill/>
          <a:ln>
            <a:noFill/>
          </a:ln>
        </p:spPr>
      </p:pic>
      <p:pic>
        <p:nvPicPr>
          <p:cNvPr id="24" name="Shape 24"/>
          <p:cNvPicPr preferRelativeResize="0"/>
          <p:nvPr/>
        </p:nvPicPr>
        <p:blipFill rotWithShape="1">
          <a:blip r:embed="rId4">
            <a:alphaModFix/>
          </a:blip>
          <a:srcRect/>
          <a:stretch/>
        </p:blipFill>
        <p:spPr>
          <a:xfrm>
            <a:off x="6120186" y="620687"/>
            <a:ext cx="985816" cy="515332"/>
          </a:xfrm>
          <a:prstGeom prst="rect">
            <a:avLst/>
          </a:prstGeom>
          <a:noFill/>
          <a:ln>
            <a:noFill/>
          </a:ln>
        </p:spPr>
      </p:pic>
      <p:sp>
        <p:nvSpPr>
          <p:cNvPr id="25" name="Shape 25"/>
          <p:cNvSpPr txBox="1">
            <a:spLocks noGrp="1"/>
          </p:cNvSpPr>
          <p:nvPr>
            <p:ph type="dt" idx="10"/>
          </p:nvPr>
        </p:nvSpPr>
        <p:spPr>
          <a:xfrm>
            <a:off x="116407" y="6470704"/>
            <a:ext cx="3741104" cy="274319"/>
          </a:xfrm>
          <a:prstGeom prst="rect">
            <a:avLst/>
          </a:prstGeom>
          <a:noFill/>
          <a:ln>
            <a:noFill/>
          </a:ln>
        </p:spPr>
        <p:txBody>
          <a:bodyPr lIns="91425" tIns="91425" rIns="91425" bIns="91425" anchor="t" anchorCtr="0"/>
          <a:lstStyle>
            <a:lvl1pPr marL="0" marR="0" lvl="0" indent="0" algn="l" rtl="0">
              <a:spcBef>
                <a:spcPts val="0"/>
              </a:spcBef>
              <a:buNone/>
              <a:defRPr sz="1100" b="0" i="0" u="none" strike="noStrike" cap="none">
                <a:solidFill>
                  <a:schemeClr val="lt1"/>
                </a:solidFill>
                <a:latin typeface="ABeeZee"/>
                <a:ea typeface="ABeeZee"/>
                <a:cs typeface="ABeeZee"/>
                <a:sym typeface="ABeeZee"/>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26" name="Shape 26"/>
          <p:cNvSpPr txBox="1">
            <a:spLocks noGrp="1"/>
          </p:cNvSpPr>
          <p:nvPr>
            <p:ph type="ftr" idx="11"/>
          </p:nvPr>
        </p:nvSpPr>
        <p:spPr>
          <a:xfrm>
            <a:off x="3932992" y="6470704"/>
            <a:ext cx="4792630" cy="274319"/>
          </a:xfrm>
          <a:prstGeom prst="rect">
            <a:avLst/>
          </a:prstGeom>
          <a:noFill/>
          <a:ln>
            <a:noFill/>
          </a:ln>
        </p:spPr>
        <p:txBody>
          <a:bodyPr lIns="91425" tIns="91425" rIns="91425" bIns="91425" anchor="ctr" anchorCtr="0"/>
          <a:lstStyle>
            <a:lvl1pPr marL="0" marR="0" lvl="0" indent="0" algn="r" rtl="0">
              <a:spcBef>
                <a:spcPts val="0"/>
              </a:spcBef>
              <a:buNone/>
              <a:defRPr sz="1100" b="0" i="0" u="none" strike="noStrike" cap="none">
                <a:solidFill>
                  <a:schemeClr val="lt1"/>
                </a:solidFill>
                <a:latin typeface="ABeeZee"/>
                <a:ea typeface="ABeeZee"/>
                <a:cs typeface="ABeeZee"/>
                <a:sym typeface="ABeeZee"/>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27" name="Shape 27"/>
          <p:cNvSpPr txBox="1">
            <a:spLocks noGrp="1"/>
          </p:cNvSpPr>
          <p:nvPr>
            <p:ph type="sldNum" idx="12"/>
          </p:nvPr>
        </p:nvSpPr>
        <p:spPr>
          <a:xfrm>
            <a:off x="8801100" y="6470704"/>
            <a:ext cx="790724" cy="274319"/>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de-DE" sz="1100" b="0" i="0" u="none" strike="noStrike" cap="none">
                <a:solidFill>
                  <a:schemeClr val="lt1"/>
                </a:solidFill>
                <a:latin typeface="ABeeZee"/>
                <a:ea typeface="ABeeZee"/>
                <a:cs typeface="ABeeZee"/>
                <a:sym typeface="ABeeZee"/>
              </a:rPr>
              <a:t>‹#›</a:t>
            </a:fld>
            <a:endParaRPr lang="de-DE" sz="1100" b="0" i="0" u="none" strike="noStrike" cap="none">
              <a:solidFill>
                <a:schemeClr val="lt1"/>
              </a:solidFill>
              <a:latin typeface="ABeeZee"/>
              <a:ea typeface="ABeeZee"/>
              <a:cs typeface="ABeeZee"/>
              <a:sym typeface="ABeeZee"/>
            </a:endParaRPr>
          </a:p>
        </p:txBody>
      </p:sp>
      <p:sp>
        <p:nvSpPr>
          <p:cNvPr id="28" name="Shape 28"/>
          <p:cNvSpPr txBox="1"/>
          <p:nvPr/>
        </p:nvSpPr>
        <p:spPr>
          <a:xfrm>
            <a:off x="8718533" y="5699931"/>
            <a:ext cx="1171416"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de-DE" sz="700" b="0" i="0" u="none" strike="noStrike" cap="none">
                <a:solidFill>
                  <a:schemeClr val="dk1"/>
                </a:solidFill>
                <a:latin typeface="Arial"/>
                <a:ea typeface="Arial"/>
                <a:cs typeface="Arial"/>
                <a:sym typeface="Arial"/>
              </a:rPr>
              <a:t>Funded by the</a:t>
            </a:r>
          </a:p>
          <a:p>
            <a:pPr marL="0" marR="0" lvl="0" indent="0" algn="l" rtl="0">
              <a:spcBef>
                <a:spcPts val="0"/>
              </a:spcBef>
              <a:buSzPct val="25000"/>
              <a:buNone/>
            </a:pPr>
            <a:r>
              <a:rPr lang="de-DE" sz="700" b="0" i="0">
                <a:solidFill>
                  <a:schemeClr val="dk1"/>
                </a:solidFill>
                <a:latin typeface="Arial"/>
                <a:ea typeface="Arial"/>
                <a:cs typeface="Arial"/>
                <a:sym typeface="Arial"/>
              </a:rPr>
              <a:t>Erasmus+ Programme</a:t>
            </a:r>
            <a:r>
              <a:rPr lang="de-DE" sz="700">
                <a:solidFill>
                  <a:schemeClr val="dk1"/>
                </a:solidFill>
                <a:latin typeface="Arial"/>
                <a:ea typeface="Arial"/>
                <a:cs typeface="Arial"/>
                <a:sym typeface="Arial"/>
              </a:rPr>
              <a:t/>
            </a:r>
            <a:br>
              <a:rPr lang="de-DE" sz="700">
                <a:solidFill>
                  <a:schemeClr val="dk1"/>
                </a:solidFill>
                <a:latin typeface="Arial"/>
                <a:ea typeface="Arial"/>
                <a:cs typeface="Arial"/>
                <a:sym typeface="Arial"/>
              </a:rPr>
            </a:br>
            <a:r>
              <a:rPr lang="de-DE" sz="700" b="0" i="0">
                <a:solidFill>
                  <a:schemeClr val="dk1"/>
                </a:solidFill>
                <a:latin typeface="Arial"/>
                <a:ea typeface="Arial"/>
                <a:cs typeface="Arial"/>
                <a:sym typeface="Arial"/>
              </a:rPr>
              <a:t>of the European Union </a:t>
            </a:r>
          </a:p>
        </p:txBody>
      </p:sp>
      <p:pic>
        <p:nvPicPr>
          <p:cNvPr id="29" name="Shape 29"/>
          <p:cNvPicPr preferRelativeResize="0"/>
          <p:nvPr/>
        </p:nvPicPr>
        <p:blipFill rotWithShape="1">
          <a:blip r:embed="rId5">
            <a:alphaModFix/>
          </a:blip>
          <a:srcRect/>
          <a:stretch/>
        </p:blipFill>
        <p:spPr>
          <a:xfrm>
            <a:off x="52850" y="5699930"/>
            <a:ext cx="7938642" cy="509970"/>
          </a:xfrm>
          <a:prstGeom prst="rect">
            <a:avLst/>
          </a:prstGeom>
          <a:noFill/>
          <a:ln>
            <a:noFill/>
          </a:ln>
        </p:spPr>
      </p:pic>
    </p:spTree>
    <p:extLst>
      <p:ext uri="{BB962C8B-B14F-4D97-AF65-F5344CB8AC3E}">
        <p14:creationId xmlns:p14="http://schemas.microsoft.com/office/powerpoint/2010/main" val="4221241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and objec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B20BAC0-81E7-465F-BD3E-11AB9657F160}" type="slidenum">
              <a:rPr lang="en-GB" smtClean="0"/>
              <a:pPr/>
              <a:t>‹#›</a:t>
            </a:fld>
            <a:endParaRPr lang="en-GB" dirty="0"/>
          </a:p>
        </p:txBody>
      </p:sp>
      <p:sp>
        <p:nvSpPr>
          <p:cNvPr id="14" name="Text Placeholder 29"/>
          <p:cNvSpPr>
            <a:spLocks noGrp="1"/>
          </p:cNvSpPr>
          <p:nvPr>
            <p:ph type="body" sz="quarter" idx="11" hasCustomPrompt="1"/>
          </p:nvPr>
        </p:nvSpPr>
        <p:spPr>
          <a:xfrm>
            <a:off x="972001" y="810279"/>
            <a:ext cx="7956100" cy="312737"/>
          </a:xfrm>
          <a:prstGeom prst="rect">
            <a:avLst/>
          </a:prstGeom>
        </p:spPr>
        <p:txBody>
          <a:bodyPr lIns="0" tIns="0" rIns="0" bIns="0">
            <a:noAutofit/>
          </a:bodyPr>
          <a:lstStyle>
            <a:lvl1pPr marL="0" indent="0">
              <a:buFontTx/>
              <a:buNone/>
              <a:defRPr kumimoji="0" lang="en-GB" sz="2400" b="0" i="0" u="none" strike="noStrike" kern="1200" cap="none" normalizeH="0" baseline="0" dirty="0">
                <a:ln>
                  <a:noFill/>
                </a:ln>
                <a:solidFill>
                  <a:schemeClr val="tx2"/>
                </a:solidFill>
                <a:effectLst/>
                <a:latin typeface="Calibri" pitchFamily="34" charset="0"/>
                <a:ea typeface="+mn-ea"/>
                <a:cs typeface="Arial" pitchFamily="34" charset="0"/>
              </a:defRPr>
            </a:lvl1pPr>
          </a:lstStyle>
          <a:p>
            <a:pPr lvl="0"/>
            <a:r>
              <a:rPr lang="en-US" dirty="0" smtClean="0"/>
              <a:t>Subheading goes here</a:t>
            </a:r>
            <a:endParaRPr lang="en-GB" dirty="0"/>
          </a:p>
        </p:txBody>
      </p:sp>
      <p:sp>
        <p:nvSpPr>
          <p:cNvPr id="4" name="Title 3"/>
          <p:cNvSpPr>
            <a:spLocks noGrp="1"/>
          </p:cNvSpPr>
          <p:nvPr>
            <p:ph type="title"/>
          </p:nvPr>
        </p:nvSpPr>
        <p:spPr/>
        <p:txBody>
          <a:bodyPr/>
          <a:lstStyle/>
          <a:p>
            <a:r>
              <a:rPr lang="en-US" dirty="0" smtClean="0"/>
              <a:t>Click to edit Master title style</a:t>
            </a:r>
            <a:endParaRPr lang="en-GB" dirty="0"/>
          </a:p>
        </p:txBody>
      </p:sp>
      <p:sp>
        <p:nvSpPr>
          <p:cNvPr id="5" name="Footer Placeholder 4"/>
          <p:cNvSpPr>
            <a:spLocks noGrp="1"/>
          </p:cNvSpPr>
          <p:nvPr>
            <p:ph type="ftr" sz="quarter" idx="12"/>
          </p:nvPr>
        </p:nvSpPr>
        <p:spPr/>
        <p:txBody>
          <a:bodyPr/>
          <a:lstStyle/>
          <a:p>
            <a:r>
              <a:rPr lang="en-GB" dirty="0" smtClean="0">
                <a:solidFill>
                  <a:srgbClr val="000000">
                    <a:tint val="75000"/>
                  </a:srgbClr>
                </a:solidFill>
              </a:rPr>
              <a:t>Presentation heading | Date Month Year</a:t>
            </a:r>
          </a:p>
        </p:txBody>
      </p:sp>
      <p:sp>
        <p:nvSpPr>
          <p:cNvPr id="7" name="Text Placeholder 6"/>
          <p:cNvSpPr>
            <a:spLocks noGrp="1"/>
          </p:cNvSpPr>
          <p:nvPr>
            <p:ph type="body" sz="quarter" idx="13"/>
          </p:nvPr>
        </p:nvSpPr>
        <p:spPr>
          <a:xfrm>
            <a:off x="971568" y="1603375"/>
            <a:ext cx="3802063" cy="4548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6"/>
          <p:cNvSpPr>
            <a:spLocks noGrp="1"/>
          </p:cNvSpPr>
          <p:nvPr>
            <p:ph type="body" sz="quarter" idx="14"/>
          </p:nvPr>
        </p:nvSpPr>
        <p:spPr>
          <a:xfrm>
            <a:off x="5129232" y="1603375"/>
            <a:ext cx="3802063" cy="4548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9957902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3/4 conten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B20BAC0-81E7-465F-BD3E-11AB9657F160}" type="slidenum">
              <a:rPr lang="en-GB" smtClean="0"/>
              <a:pPr/>
              <a:t>‹#›</a:t>
            </a:fld>
            <a:endParaRPr lang="en-GB" dirty="0"/>
          </a:p>
        </p:txBody>
      </p:sp>
      <p:sp>
        <p:nvSpPr>
          <p:cNvPr id="11" name="Text Placeholder 29"/>
          <p:cNvSpPr>
            <a:spLocks noGrp="1"/>
          </p:cNvSpPr>
          <p:nvPr>
            <p:ph type="body" sz="quarter" idx="12" hasCustomPrompt="1"/>
          </p:nvPr>
        </p:nvSpPr>
        <p:spPr>
          <a:xfrm>
            <a:off x="971999" y="810279"/>
            <a:ext cx="7975151" cy="312737"/>
          </a:xfrm>
          <a:prstGeom prst="rect">
            <a:avLst/>
          </a:prstGeom>
        </p:spPr>
        <p:txBody>
          <a:bodyPr lIns="0" tIns="0" rIns="0" bIns="0"/>
          <a:lstStyle>
            <a:lvl1pPr marL="0" indent="0">
              <a:buFontTx/>
              <a:buNone/>
              <a:defRPr kumimoji="0" lang="en-GB" sz="2000" b="0" i="0" u="none" strike="noStrike" kern="1200" cap="none" normalizeH="0" baseline="0" dirty="0">
                <a:ln>
                  <a:noFill/>
                </a:ln>
                <a:solidFill>
                  <a:schemeClr val="tx2"/>
                </a:solidFill>
                <a:effectLst/>
                <a:latin typeface="Verdana" pitchFamily="34" charset="0"/>
                <a:ea typeface="+mn-ea"/>
                <a:cs typeface="Arial" pitchFamily="34" charset="0"/>
              </a:defRPr>
            </a:lvl1pPr>
          </a:lstStyle>
          <a:p>
            <a:pPr lvl="0"/>
            <a:r>
              <a:rPr lang="en-US" dirty="0" smtClean="0"/>
              <a:t>Subheading goes here</a:t>
            </a:r>
            <a:endParaRPr lang="en-GB" dirty="0"/>
          </a:p>
        </p:txBody>
      </p:sp>
      <p:sp>
        <p:nvSpPr>
          <p:cNvPr id="6" name="Footer Placeholder 5"/>
          <p:cNvSpPr>
            <a:spLocks noGrp="1"/>
          </p:cNvSpPr>
          <p:nvPr>
            <p:ph type="ftr" sz="quarter" idx="13"/>
          </p:nvPr>
        </p:nvSpPr>
        <p:spPr/>
        <p:txBody>
          <a:bodyPr/>
          <a:lstStyle/>
          <a:p>
            <a:r>
              <a:rPr lang="en-GB" dirty="0" smtClean="0">
                <a:solidFill>
                  <a:srgbClr val="000000">
                    <a:tint val="75000"/>
                  </a:srgbClr>
                </a:solidFill>
              </a:rPr>
              <a:t>Presentation heading | Date Month Year</a:t>
            </a:r>
          </a:p>
        </p:txBody>
      </p:sp>
      <p:sp>
        <p:nvSpPr>
          <p:cNvPr id="10" name="Title 9"/>
          <p:cNvSpPr>
            <a:spLocks noGrp="1"/>
          </p:cNvSpPr>
          <p:nvPr>
            <p:ph type="title"/>
          </p:nvPr>
        </p:nvSpPr>
        <p:spPr/>
        <p:txBody>
          <a:bodyPr/>
          <a:lstStyle/>
          <a:p>
            <a:r>
              <a:rPr lang="en-US" smtClean="0"/>
              <a:t>Click to edit Master title style</a:t>
            </a:r>
            <a:endParaRPr lang="en-GB"/>
          </a:p>
        </p:txBody>
      </p:sp>
      <p:sp>
        <p:nvSpPr>
          <p:cNvPr id="13" name="Text Placeholder 12"/>
          <p:cNvSpPr>
            <a:spLocks noGrp="1"/>
          </p:cNvSpPr>
          <p:nvPr>
            <p:ph type="body" sz="quarter" idx="14"/>
          </p:nvPr>
        </p:nvSpPr>
        <p:spPr>
          <a:xfrm>
            <a:off x="971568" y="1603375"/>
            <a:ext cx="3802063" cy="4548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5" name="Picture Placeholder 14"/>
          <p:cNvSpPr>
            <a:spLocks noGrp="1"/>
          </p:cNvSpPr>
          <p:nvPr>
            <p:ph type="pic" sz="quarter" idx="15"/>
          </p:nvPr>
        </p:nvSpPr>
        <p:spPr>
          <a:xfrm>
            <a:off x="5129214" y="1603375"/>
            <a:ext cx="3817938" cy="4548188"/>
          </a:xfrm>
        </p:spPr>
        <p:txBody>
          <a:bodyPr/>
          <a:lstStyle/>
          <a:p>
            <a:r>
              <a:rPr lang="en-US" dirty="0" smtClean="0"/>
              <a:t>Click icon to add picture</a:t>
            </a:r>
            <a:endParaRPr lang="en-GB" dirty="0"/>
          </a:p>
        </p:txBody>
      </p:sp>
    </p:spTree>
    <p:extLst>
      <p:ext uri="{BB962C8B-B14F-4D97-AF65-F5344CB8AC3E}">
        <p14:creationId xmlns:p14="http://schemas.microsoft.com/office/powerpoint/2010/main" val="259849779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B20BAC0-81E7-465F-BD3E-11AB9657F160}" type="slidenum">
              <a:rPr lang="en-GB" smtClean="0"/>
              <a:pPr/>
              <a:t>‹#›</a:t>
            </a:fld>
            <a:endParaRPr lang="en-GB" dirty="0"/>
          </a:p>
        </p:txBody>
      </p:sp>
      <p:sp>
        <p:nvSpPr>
          <p:cNvPr id="19" name="Text Placeholder 29"/>
          <p:cNvSpPr>
            <a:spLocks noGrp="1"/>
          </p:cNvSpPr>
          <p:nvPr>
            <p:ph type="body" sz="quarter" idx="11" hasCustomPrompt="1"/>
          </p:nvPr>
        </p:nvSpPr>
        <p:spPr>
          <a:xfrm>
            <a:off x="972001" y="810279"/>
            <a:ext cx="7956100" cy="312737"/>
          </a:xfrm>
          <a:prstGeom prst="rect">
            <a:avLst/>
          </a:prstGeom>
        </p:spPr>
        <p:txBody>
          <a:bodyPr lIns="0" tIns="0" rIns="0" bIns="0"/>
          <a:lstStyle>
            <a:lvl1pPr marL="0" indent="0">
              <a:buFontTx/>
              <a:buNone/>
              <a:defRPr kumimoji="0" lang="en-GB" sz="2000" b="0" i="0" u="none" strike="noStrike" kern="1200" cap="none" normalizeH="0" baseline="0" dirty="0">
                <a:ln>
                  <a:noFill/>
                </a:ln>
                <a:solidFill>
                  <a:schemeClr val="tx2"/>
                </a:solidFill>
                <a:effectLst/>
                <a:latin typeface="Verdana" pitchFamily="34" charset="0"/>
                <a:ea typeface="+mn-ea"/>
                <a:cs typeface="Arial" pitchFamily="34" charset="0"/>
              </a:defRPr>
            </a:lvl1pPr>
          </a:lstStyle>
          <a:p>
            <a:pPr lvl="0"/>
            <a:r>
              <a:rPr lang="en-US" dirty="0" smtClean="0"/>
              <a:t>Subheading goes here</a:t>
            </a:r>
            <a:endParaRPr lang="en-GB" dirty="0"/>
          </a:p>
        </p:txBody>
      </p:sp>
      <p:sp>
        <p:nvSpPr>
          <p:cNvPr id="4" name="Title 3"/>
          <p:cNvSpPr>
            <a:spLocks noGrp="1"/>
          </p:cNvSpPr>
          <p:nvPr>
            <p:ph type="title"/>
          </p:nvPr>
        </p:nvSpPr>
        <p:spPr/>
        <p:txBody>
          <a:bodyPr/>
          <a:lstStyle/>
          <a:p>
            <a:r>
              <a:rPr lang="en-US" smtClean="0"/>
              <a:t>Click to edit Master title style</a:t>
            </a:r>
            <a:endParaRPr lang="en-GB"/>
          </a:p>
        </p:txBody>
      </p:sp>
      <p:sp>
        <p:nvSpPr>
          <p:cNvPr id="5" name="Footer Placeholder 4"/>
          <p:cNvSpPr>
            <a:spLocks noGrp="1"/>
          </p:cNvSpPr>
          <p:nvPr>
            <p:ph type="ftr" sz="quarter" idx="12"/>
          </p:nvPr>
        </p:nvSpPr>
        <p:spPr/>
        <p:txBody>
          <a:bodyPr/>
          <a:lstStyle/>
          <a:p>
            <a:r>
              <a:rPr lang="en-GB" dirty="0" smtClean="0">
                <a:solidFill>
                  <a:srgbClr val="000000">
                    <a:tint val="75000"/>
                  </a:srgbClr>
                </a:solidFill>
              </a:rPr>
              <a:t>Presentation heading | Date Month Year</a:t>
            </a:r>
          </a:p>
        </p:txBody>
      </p:sp>
      <p:sp>
        <p:nvSpPr>
          <p:cNvPr id="9" name="Text Placeholder 8"/>
          <p:cNvSpPr>
            <a:spLocks noGrp="1"/>
          </p:cNvSpPr>
          <p:nvPr>
            <p:ph type="body" sz="quarter" idx="13"/>
          </p:nvPr>
        </p:nvSpPr>
        <p:spPr>
          <a:xfrm>
            <a:off x="971556" y="1603375"/>
            <a:ext cx="6091238" cy="4548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Text Placeholder 7"/>
          <p:cNvSpPr>
            <a:spLocks noGrp="1"/>
          </p:cNvSpPr>
          <p:nvPr>
            <p:ph type="body" sz="quarter" idx="14" hasCustomPrompt="1"/>
          </p:nvPr>
        </p:nvSpPr>
        <p:spPr>
          <a:xfrm>
            <a:off x="7185025" y="4460875"/>
            <a:ext cx="1743075" cy="1690688"/>
          </a:xfrm>
        </p:spPr>
        <p:txBody>
          <a:bodyPr anchor="b">
            <a:noAutofit/>
          </a:bodyPr>
          <a:lstStyle>
            <a:lvl1pPr>
              <a:defRPr sz="1200" b="0">
                <a:solidFill>
                  <a:srgbClr val="4E4E4E"/>
                </a:solidFill>
              </a:defRPr>
            </a:lvl1pPr>
            <a:lvl2pPr>
              <a:defRPr sz="1200"/>
            </a:lvl2pPr>
            <a:lvl3pPr>
              <a:defRPr sz="1200"/>
            </a:lvl3pPr>
            <a:lvl4pPr>
              <a:defRPr sz="1200"/>
            </a:lvl4pPr>
            <a:lvl5pPr>
              <a:defRPr sz="1200"/>
            </a:lvl5pPr>
          </a:lstStyle>
          <a:p>
            <a:pPr lvl="0"/>
            <a:r>
              <a:rPr lang="en-US" dirty="0" smtClean="0"/>
              <a:t>Second level</a:t>
            </a:r>
          </a:p>
        </p:txBody>
      </p:sp>
    </p:spTree>
    <p:extLst>
      <p:ext uri="{BB962C8B-B14F-4D97-AF65-F5344CB8AC3E}">
        <p14:creationId xmlns:p14="http://schemas.microsoft.com/office/powerpoint/2010/main" val="307754663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B20BAC0-81E7-465F-BD3E-11AB9657F160}" type="slidenum">
              <a:rPr lang="en-GB" smtClean="0"/>
              <a:pPr/>
              <a:t>‹#›</a:t>
            </a:fld>
            <a:endParaRPr lang="en-GB" dirty="0"/>
          </a:p>
        </p:txBody>
      </p:sp>
      <p:sp>
        <p:nvSpPr>
          <p:cNvPr id="19" name="Text Placeholder 29"/>
          <p:cNvSpPr>
            <a:spLocks noGrp="1"/>
          </p:cNvSpPr>
          <p:nvPr>
            <p:ph type="body" sz="quarter" idx="11" hasCustomPrompt="1"/>
          </p:nvPr>
        </p:nvSpPr>
        <p:spPr>
          <a:xfrm>
            <a:off x="972001" y="810279"/>
            <a:ext cx="7956100" cy="312737"/>
          </a:xfrm>
          <a:prstGeom prst="rect">
            <a:avLst/>
          </a:prstGeom>
        </p:spPr>
        <p:txBody>
          <a:bodyPr lIns="0" tIns="0" rIns="0" bIns="0"/>
          <a:lstStyle>
            <a:lvl1pPr marL="0" indent="0">
              <a:buFontTx/>
              <a:buNone/>
              <a:defRPr kumimoji="0" lang="en-GB" sz="2000" b="0" i="0" u="none" strike="noStrike" kern="1200" cap="none" normalizeH="0" baseline="0" dirty="0">
                <a:ln>
                  <a:noFill/>
                </a:ln>
                <a:solidFill>
                  <a:schemeClr val="tx2"/>
                </a:solidFill>
                <a:effectLst/>
                <a:latin typeface="Verdana" pitchFamily="34" charset="0"/>
                <a:ea typeface="+mn-ea"/>
                <a:cs typeface="Arial" pitchFamily="34" charset="0"/>
              </a:defRPr>
            </a:lvl1pPr>
          </a:lstStyle>
          <a:p>
            <a:pPr lvl="0"/>
            <a:r>
              <a:rPr lang="en-US" dirty="0" smtClean="0"/>
              <a:t>Subheading goes here</a:t>
            </a:r>
            <a:endParaRPr lang="en-GB" dirty="0"/>
          </a:p>
        </p:txBody>
      </p:sp>
      <p:sp>
        <p:nvSpPr>
          <p:cNvPr id="4" name="Title 3"/>
          <p:cNvSpPr>
            <a:spLocks noGrp="1"/>
          </p:cNvSpPr>
          <p:nvPr>
            <p:ph type="title"/>
          </p:nvPr>
        </p:nvSpPr>
        <p:spPr/>
        <p:txBody>
          <a:bodyPr/>
          <a:lstStyle/>
          <a:p>
            <a:r>
              <a:rPr lang="en-US" smtClean="0"/>
              <a:t>Click to edit Master title style</a:t>
            </a:r>
            <a:endParaRPr lang="en-GB"/>
          </a:p>
        </p:txBody>
      </p:sp>
      <p:sp>
        <p:nvSpPr>
          <p:cNvPr id="5" name="Footer Placeholder 4"/>
          <p:cNvSpPr>
            <a:spLocks noGrp="1"/>
          </p:cNvSpPr>
          <p:nvPr>
            <p:ph type="ftr" sz="quarter" idx="12"/>
          </p:nvPr>
        </p:nvSpPr>
        <p:spPr/>
        <p:txBody>
          <a:bodyPr/>
          <a:lstStyle/>
          <a:p>
            <a:r>
              <a:rPr lang="en-GB" dirty="0" smtClean="0">
                <a:solidFill>
                  <a:srgbClr val="000000">
                    <a:tint val="75000"/>
                  </a:srgbClr>
                </a:solidFill>
              </a:rPr>
              <a:t>Presentation heading | Date Month Year</a:t>
            </a:r>
          </a:p>
        </p:txBody>
      </p:sp>
    </p:spTree>
    <p:extLst>
      <p:ext uri="{BB962C8B-B14F-4D97-AF65-F5344CB8AC3E}">
        <p14:creationId xmlns:p14="http://schemas.microsoft.com/office/powerpoint/2010/main" val="152919977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ver 4 (Dark)">
    <p:spTree>
      <p:nvGrpSpPr>
        <p:cNvPr id="1" name=""/>
        <p:cNvGrpSpPr/>
        <p:nvPr/>
      </p:nvGrpSpPr>
      <p:grpSpPr>
        <a:xfrm>
          <a:off x="0" y="0"/>
          <a:ext cx="0" cy="0"/>
          <a:chOff x="0" y="0"/>
          <a:chExt cx="0" cy="0"/>
        </a:xfrm>
      </p:grpSpPr>
      <p:sp>
        <p:nvSpPr>
          <p:cNvPr id="10" name="AutoShape 5"/>
          <p:cNvSpPr>
            <a:spLocks noChangeAspect="1" noChangeArrowheads="1" noTextEdit="1"/>
          </p:cNvSpPr>
          <p:nvPr userDrawn="1"/>
        </p:nvSpPr>
        <p:spPr bwMode="auto">
          <a:xfrm>
            <a:off x="0" y="220697"/>
            <a:ext cx="9640888"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5" name="AutoShape 4"/>
          <p:cNvSpPr>
            <a:spLocks noChangeAspect="1" noChangeArrowheads="1" noTextEdit="1"/>
          </p:cNvSpPr>
          <p:nvPr userDrawn="1"/>
        </p:nvSpPr>
        <p:spPr bwMode="auto">
          <a:xfrm>
            <a:off x="-4761" y="0"/>
            <a:ext cx="9898063" cy="6858000"/>
          </a:xfrm>
          <a:prstGeom prst="rect">
            <a:avLst/>
          </a:prstGeom>
          <a:solidFill>
            <a:srgbClr val="4E4E4E"/>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1" name="Freeform 7"/>
          <p:cNvSpPr>
            <a:spLocks/>
          </p:cNvSpPr>
          <p:nvPr userDrawn="1"/>
        </p:nvSpPr>
        <p:spPr bwMode="auto">
          <a:xfrm>
            <a:off x="0" y="217524"/>
            <a:ext cx="8236914" cy="1668269"/>
          </a:xfrm>
          <a:custGeom>
            <a:avLst/>
            <a:gdLst>
              <a:gd name="T0" fmla="*/ 2560 w 2571"/>
              <a:gd name="T1" fmla="*/ 0 h 521"/>
              <a:gd name="T2" fmla="*/ 0 w 2571"/>
              <a:gd name="T3" fmla="*/ 0 h 521"/>
              <a:gd name="T4" fmla="*/ 0 w 2571"/>
              <a:gd name="T5" fmla="*/ 520 h 521"/>
              <a:gd name="T6" fmla="*/ 1988 w 2571"/>
              <a:gd name="T7" fmla="*/ 521 h 521"/>
              <a:gd name="T8" fmla="*/ 2560 w 2571"/>
              <a:gd name="T9" fmla="*/ 90 h 521"/>
              <a:gd name="T10" fmla="*/ 2571 w 2571"/>
              <a:gd name="T11" fmla="*/ 0 h 521"/>
              <a:gd name="T12" fmla="*/ 2560 w 2571"/>
              <a:gd name="T13" fmla="*/ 0 h 521"/>
            </a:gdLst>
            <a:ahLst/>
            <a:cxnLst>
              <a:cxn ang="0">
                <a:pos x="T0" y="T1"/>
              </a:cxn>
              <a:cxn ang="0">
                <a:pos x="T2" y="T3"/>
              </a:cxn>
              <a:cxn ang="0">
                <a:pos x="T4" y="T5"/>
              </a:cxn>
              <a:cxn ang="0">
                <a:pos x="T6" y="T7"/>
              </a:cxn>
              <a:cxn ang="0">
                <a:pos x="T8" y="T9"/>
              </a:cxn>
              <a:cxn ang="0">
                <a:pos x="T10" y="T11"/>
              </a:cxn>
              <a:cxn ang="0">
                <a:pos x="T12" y="T13"/>
              </a:cxn>
            </a:cxnLst>
            <a:rect l="0" t="0" r="r" b="b"/>
            <a:pathLst>
              <a:path w="2571" h="521">
                <a:moveTo>
                  <a:pt x="2560" y="0"/>
                </a:moveTo>
                <a:cubicBezTo>
                  <a:pt x="0" y="0"/>
                  <a:pt x="0" y="0"/>
                  <a:pt x="0" y="0"/>
                </a:cubicBezTo>
                <a:cubicBezTo>
                  <a:pt x="0" y="520"/>
                  <a:pt x="0" y="520"/>
                  <a:pt x="0" y="520"/>
                </a:cubicBezTo>
                <a:cubicBezTo>
                  <a:pt x="1988" y="521"/>
                  <a:pt x="1988" y="521"/>
                  <a:pt x="1988" y="521"/>
                </a:cubicBezTo>
                <a:cubicBezTo>
                  <a:pt x="2252" y="521"/>
                  <a:pt x="2494" y="484"/>
                  <a:pt x="2560" y="90"/>
                </a:cubicBezTo>
                <a:cubicBezTo>
                  <a:pt x="2560" y="90"/>
                  <a:pt x="2570" y="28"/>
                  <a:pt x="2571" y="0"/>
                </a:cubicBezTo>
                <a:lnTo>
                  <a:pt x="2560" y="0"/>
                </a:lnTo>
                <a:close/>
              </a:path>
            </a:pathLst>
          </a:custGeom>
          <a:solidFill>
            <a:srgbClr val="D51B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6" name="Freeform 6"/>
          <p:cNvSpPr>
            <a:spLocks/>
          </p:cNvSpPr>
          <p:nvPr userDrawn="1"/>
        </p:nvSpPr>
        <p:spPr bwMode="auto">
          <a:xfrm>
            <a:off x="-7938" y="0"/>
            <a:ext cx="9901238" cy="6858000"/>
          </a:xfrm>
          <a:custGeom>
            <a:avLst/>
            <a:gdLst>
              <a:gd name="T0" fmla="*/ 0 w 3118"/>
              <a:gd name="T1" fmla="*/ 0 h 2160"/>
              <a:gd name="T2" fmla="*/ 0 w 3118"/>
              <a:gd name="T3" fmla="*/ 68 h 2160"/>
              <a:gd name="T4" fmla="*/ 2930 w 3118"/>
              <a:gd name="T5" fmla="*/ 68 h 2160"/>
              <a:gd name="T6" fmla="*/ 3045 w 3118"/>
              <a:gd name="T7" fmla="*/ 183 h 2160"/>
              <a:gd name="T8" fmla="*/ 3045 w 3118"/>
              <a:gd name="T9" fmla="*/ 1976 h 2160"/>
              <a:gd name="T10" fmla="*/ 2930 w 3118"/>
              <a:gd name="T11" fmla="*/ 2091 h 2160"/>
              <a:gd name="T12" fmla="*/ 0 w 3118"/>
              <a:gd name="T13" fmla="*/ 2091 h 2160"/>
              <a:gd name="T14" fmla="*/ 0 w 3118"/>
              <a:gd name="T15" fmla="*/ 2160 h 2160"/>
              <a:gd name="T16" fmla="*/ 3118 w 3118"/>
              <a:gd name="T17" fmla="*/ 2160 h 2160"/>
              <a:gd name="T18" fmla="*/ 3118 w 3118"/>
              <a:gd name="T19" fmla="*/ 0 h 2160"/>
              <a:gd name="T20" fmla="*/ 0 w 3118"/>
              <a:gd name="T21"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18" h="2160">
                <a:moveTo>
                  <a:pt x="0" y="0"/>
                </a:moveTo>
                <a:cubicBezTo>
                  <a:pt x="0" y="68"/>
                  <a:pt x="0" y="68"/>
                  <a:pt x="0" y="68"/>
                </a:cubicBezTo>
                <a:cubicBezTo>
                  <a:pt x="2930" y="68"/>
                  <a:pt x="2930" y="68"/>
                  <a:pt x="2930" y="68"/>
                </a:cubicBezTo>
                <a:cubicBezTo>
                  <a:pt x="2994" y="68"/>
                  <a:pt x="3045" y="120"/>
                  <a:pt x="3045" y="183"/>
                </a:cubicBezTo>
                <a:cubicBezTo>
                  <a:pt x="3045" y="1976"/>
                  <a:pt x="3045" y="1976"/>
                  <a:pt x="3045" y="1976"/>
                </a:cubicBezTo>
                <a:cubicBezTo>
                  <a:pt x="3045" y="2040"/>
                  <a:pt x="2994" y="2091"/>
                  <a:pt x="2930" y="2091"/>
                </a:cubicBezTo>
                <a:cubicBezTo>
                  <a:pt x="0" y="2091"/>
                  <a:pt x="0" y="2091"/>
                  <a:pt x="0" y="2091"/>
                </a:cubicBezTo>
                <a:cubicBezTo>
                  <a:pt x="0" y="2160"/>
                  <a:pt x="0" y="2160"/>
                  <a:pt x="0" y="2160"/>
                </a:cubicBezTo>
                <a:cubicBezTo>
                  <a:pt x="3118" y="2160"/>
                  <a:pt x="3118" y="2160"/>
                  <a:pt x="3118" y="2160"/>
                </a:cubicBezTo>
                <a:cubicBezTo>
                  <a:pt x="3118" y="0"/>
                  <a:pt x="3118" y="0"/>
                  <a:pt x="3118" y="0"/>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6" name="Freeform 26"/>
          <p:cNvSpPr>
            <a:spLocks/>
          </p:cNvSpPr>
          <p:nvPr userDrawn="1"/>
        </p:nvSpPr>
        <p:spPr bwMode="auto">
          <a:xfrm>
            <a:off x="5513407" y="5867485"/>
            <a:ext cx="4197349" cy="861716"/>
          </a:xfrm>
          <a:custGeom>
            <a:avLst/>
            <a:gdLst>
              <a:gd name="T0" fmla="*/ 6 w 1326"/>
              <a:gd name="T1" fmla="*/ 272 h 272"/>
              <a:gd name="T2" fmla="*/ 1326 w 1326"/>
              <a:gd name="T3" fmla="*/ 272 h 272"/>
              <a:gd name="T4" fmla="*/ 1326 w 1326"/>
              <a:gd name="T5" fmla="*/ 0 h 272"/>
              <a:gd name="T6" fmla="*/ 304 w 1326"/>
              <a:gd name="T7" fmla="*/ 0 h 272"/>
              <a:gd name="T8" fmla="*/ 6 w 1326"/>
              <a:gd name="T9" fmla="*/ 225 h 272"/>
              <a:gd name="T10" fmla="*/ 0 w 1326"/>
              <a:gd name="T11" fmla="*/ 272 h 272"/>
              <a:gd name="T12" fmla="*/ 6 w 1326"/>
              <a:gd name="T13" fmla="*/ 272 h 272"/>
            </a:gdLst>
            <a:ahLst/>
            <a:cxnLst>
              <a:cxn ang="0">
                <a:pos x="T0" y="T1"/>
              </a:cxn>
              <a:cxn ang="0">
                <a:pos x="T2" y="T3"/>
              </a:cxn>
              <a:cxn ang="0">
                <a:pos x="T4" y="T5"/>
              </a:cxn>
              <a:cxn ang="0">
                <a:pos x="T6" y="T7"/>
              </a:cxn>
              <a:cxn ang="0">
                <a:pos x="T8" y="T9"/>
              </a:cxn>
              <a:cxn ang="0">
                <a:pos x="T10" y="T11"/>
              </a:cxn>
              <a:cxn ang="0">
                <a:pos x="T12" y="T13"/>
              </a:cxn>
            </a:cxnLst>
            <a:rect l="0" t="0" r="r" b="b"/>
            <a:pathLst>
              <a:path w="1326" h="272">
                <a:moveTo>
                  <a:pt x="6" y="272"/>
                </a:moveTo>
                <a:cubicBezTo>
                  <a:pt x="1326" y="272"/>
                  <a:pt x="1326" y="272"/>
                  <a:pt x="1326" y="272"/>
                </a:cubicBezTo>
                <a:cubicBezTo>
                  <a:pt x="1326" y="0"/>
                  <a:pt x="1326" y="0"/>
                  <a:pt x="1326" y="0"/>
                </a:cubicBezTo>
                <a:cubicBezTo>
                  <a:pt x="304" y="0"/>
                  <a:pt x="304" y="0"/>
                  <a:pt x="304" y="0"/>
                </a:cubicBezTo>
                <a:cubicBezTo>
                  <a:pt x="167" y="0"/>
                  <a:pt x="40" y="19"/>
                  <a:pt x="6" y="225"/>
                </a:cubicBezTo>
                <a:cubicBezTo>
                  <a:pt x="6" y="225"/>
                  <a:pt x="1" y="257"/>
                  <a:pt x="0" y="272"/>
                </a:cubicBezTo>
                <a:lnTo>
                  <a:pt x="6" y="2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8" name="Text Placeholder 26"/>
          <p:cNvSpPr>
            <a:spLocks noGrp="1"/>
          </p:cNvSpPr>
          <p:nvPr>
            <p:ph type="body" sz="quarter" idx="10" hasCustomPrompt="1"/>
          </p:nvPr>
        </p:nvSpPr>
        <p:spPr>
          <a:xfrm>
            <a:off x="972000" y="642511"/>
            <a:ext cx="7084390" cy="344985"/>
          </a:xfrm>
          <a:prstGeom prst="rect">
            <a:avLst/>
          </a:prstGeom>
        </p:spPr>
        <p:txBody>
          <a:bodyPr lIns="0" tIns="0" rIns="0" bIns="0"/>
          <a:lstStyle>
            <a:lvl1pPr marL="0" indent="0">
              <a:buFontTx/>
              <a:buNone/>
              <a:defRPr kumimoji="0" lang="en-GB" sz="2233" b="1" i="0" u="none" strike="noStrike" kern="1200" cap="none" normalizeH="0" baseline="0" dirty="0">
                <a:ln>
                  <a:noFill/>
                </a:ln>
                <a:solidFill>
                  <a:schemeClr val="bg1"/>
                </a:solidFill>
                <a:effectLst/>
                <a:latin typeface="Verdana" pitchFamily="34" charset="0"/>
                <a:ea typeface="+mn-ea"/>
                <a:cs typeface="Arial" pitchFamily="34" charset="0"/>
              </a:defRPr>
            </a:lvl1pPr>
          </a:lstStyle>
          <a:p>
            <a:pPr lvl="0"/>
            <a:r>
              <a:rPr lang="en-US" dirty="0" smtClean="0"/>
              <a:t>HEADLINE GOES HERE</a:t>
            </a:r>
            <a:endParaRPr lang="en-GB" dirty="0"/>
          </a:p>
        </p:txBody>
      </p:sp>
      <p:sp>
        <p:nvSpPr>
          <p:cNvPr id="19" name="Text Placeholder 29"/>
          <p:cNvSpPr>
            <a:spLocks noGrp="1"/>
          </p:cNvSpPr>
          <p:nvPr>
            <p:ph type="body" sz="quarter" idx="11" hasCustomPrompt="1"/>
          </p:nvPr>
        </p:nvSpPr>
        <p:spPr>
          <a:xfrm>
            <a:off x="972000" y="971677"/>
            <a:ext cx="7084390" cy="312737"/>
          </a:xfrm>
          <a:prstGeom prst="rect">
            <a:avLst/>
          </a:prstGeom>
        </p:spPr>
        <p:txBody>
          <a:bodyPr lIns="0" tIns="0" rIns="0" bIns="0"/>
          <a:lstStyle>
            <a:lvl1pPr marL="0" indent="0">
              <a:buFontTx/>
              <a:buNone/>
              <a:defRPr kumimoji="0" lang="en-GB" sz="2044" b="0" i="0" u="none" strike="noStrike" kern="1200" cap="none" normalizeH="0" baseline="0" dirty="0">
                <a:ln>
                  <a:noFill/>
                </a:ln>
                <a:solidFill>
                  <a:schemeClr val="bg1"/>
                </a:solidFill>
                <a:effectLst/>
                <a:latin typeface="Verdana" pitchFamily="34" charset="0"/>
                <a:ea typeface="+mn-ea"/>
                <a:cs typeface="Arial" pitchFamily="34" charset="0"/>
              </a:defRPr>
            </a:lvl1pPr>
          </a:lstStyle>
          <a:p>
            <a:pPr lvl="0"/>
            <a:r>
              <a:rPr lang="en-US" dirty="0" err="1" smtClean="0"/>
              <a:t>Subheadline</a:t>
            </a:r>
            <a:r>
              <a:rPr lang="en-US" dirty="0" smtClean="0"/>
              <a:t> goes here</a:t>
            </a:r>
            <a:endParaRPr lang="en-GB" dirty="0"/>
          </a:p>
        </p:txBody>
      </p:sp>
      <p:sp>
        <p:nvSpPr>
          <p:cNvPr id="20" name="Text Placeholder 1023"/>
          <p:cNvSpPr>
            <a:spLocks noGrp="1"/>
          </p:cNvSpPr>
          <p:nvPr>
            <p:ph type="body" sz="quarter" idx="12" hasCustomPrompt="1"/>
          </p:nvPr>
        </p:nvSpPr>
        <p:spPr>
          <a:xfrm>
            <a:off x="972005" y="1436870"/>
            <a:ext cx="3865563" cy="166687"/>
          </a:xfrm>
          <a:prstGeom prst="rect">
            <a:avLst/>
          </a:prstGeom>
        </p:spPr>
        <p:txBody>
          <a:bodyPr lIns="0" tIns="0" rIns="0" bIns="0"/>
          <a:lstStyle>
            <a:lvl1pPr marL="0" indent="0">
              <a:buFontTx/>
              <a:buNone/>
              <a:defRPr kumimoji="0" lang="en-GB" sz="1150" b="0" i="0" u="none" strike="noStrike" kern="1200" cap="none" normalizeH="0" baseline="0" dirty="0">
                <a:ln>
                  <a:noFill/>
                </a:ln>
                <a:solidFill>
                  <a:schemeClr val="bg1"/>
                </a:solidFill>
                <a:effectLst/>
                <a:latin typeface="Verdana" pitchFamily="34" charset="0"/>
                <a:ea typeface="+mn-ea"/>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pPr>
            <a:r>
              <a:rPr lang="en-US" dirty="0" smtClean="0"/>
              <a:t>Date Month Year</a:t>
            </a:r>
            <a:endParaRPr lang="en-GB" dirty="0"/>
          </a:p>
        </p:txBody>
      </p:sp>
    </p:spTree>
    <p:extLst>
      <p:ext uri="{BB962C8B-B14F-4D97-AF65-F5344CB8AC3E}">
        <p14:creationId xmlns:p14="http://schemas.microsoft.com/office/powerpoint/2010/main" val="39571357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ver 4 (Light)">
    <p:spTree>
      <p:nvGrpSpPr>
        <p:cNvPr id="1" name=""/>
        <p:cNvGrpSpPr/>
        <p:nvPr/>
      </p:nvGrpSpPr>
      <p:grpSpPr>
        <a:xfrm>
          <a:off x="0" y="0"/>
          <a:ext cx="0" cy="0"/>
          <a:chOff x="0" y="0"/>
          <a:chExt cx="0" cy="0"/>
        </a:xfrm>
      </p:grpSpPr>
      <p:sp>
        <p:nvSpPr>
          <p:cNvPr id="5" name="AutoShape 4"/>
          <p:cNvSpPr>
            <a:spLocks noChangeAspect="1" noChangeArrowheads="1" noTextEdit="1"/>
          </p:cNvSpPr>
          <p:nvPr userDrawn="1"/>
        </p:nvSpPr>
        <p:spPr bwMode="auto">
          <a:xfrm>
            <a:off x="-4761" y="0"/>
            <a:ext cx="9898063" cy="6858000"/>
          </a:xfrm>
          <a:prstGeom prst="rect">
            <a:avLst/>
          </a:prstGeom>
          <a:solidFill>
            <a:srgbClr val="DEDEDE"/>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0" name="AutoShape 5"/>
          <p:cNvSpPr>
            <a:spLocks noChangeAspect="1" noChangeArrowheads="1" noTextEdit="1"/>
          </p:cNvSpPr>
          <p:nvPr userDrawn="1"/>
        </p:nvSpPr>
        <p:spPr bwMode="auto">
          <a:xfrm>
            <a:off x="0" y="220697"/>
            <a:ext cx="9640888"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1" name="Freeform 7"/>
          <p:cNvSpPr>
            <a:spLocks/>
          </p:cNvSpPr>
          <p:nvPr userDrawn="1"/>
        </p:nvSpPr>
        <p:spPr bwMode="auto">
          <a:xfrm>
            <a:off x="0" y="217524"/>
            <a:ext cx="8236914" cy="1668269"/>
          </a:xfrm>
          <a:custGeom>
            <a:avLst/>
            <a:gdLst>
              <a:gd name="T0" fmla="*/ 2560 w 2571"/>
              <a:gd name="T1" fmla="*/ 0 h 521"/>
              <a:gd name="T2" fmla="*/ 0 w 2571"/>
              <a:gd name="T3" fmla="*/ 0 h 521"/>
              <a:gd name="T4" fmla="*/ 0 w 2571"/>
              <a:gd name="T5" fmla="*/ 520 h 521"/>
              <a:gd name="T6" fmla="*/ 1988 w 2571"/>
              <a:gd name="T7" fmla="*/ 521 h 521"/>
              <a:gd name="T8" fmla="*/ 2560 w 2571"/>
              <a:gd name="T9" fmla="*/ 90 h 521"/>
              <a:gd name="T10" fmla="*/ 2571 w 2571"/>
              <a:gd name="T11" fmla="*/ 0 h 521"/>
              <a:gd name="T12" fmla="*/ 2560 w 2571"/>
              <a:gd name="T13" fmla="*/ 0 h 521"/>
            </a:gdLst>
            <a:ahLst/>
            <a:cxnLst>
              <a:cxn ang="0">
                <a:pos x="T0" y="T1"/>
              </a:cxn>
              <a:cxn ang="0">
                <a:pos x="T2" y="T3"/>
              </a:cxn>
              <a:cxn ang="0">
                <a:pos x="T4" y="T5"/>
              </a:cxn>
              <a:cxn ang="0">
                <a:pos x="T6" y="T7"/>
              </a:cxn>
              <a:cxn ang="0">
                <a:pos x="T8" y="T9"/>
              </a:cxn>
              <a:cxn ang="0">
                <a:pos x="T10" y="T11"/>
              </a:cxn>
              <a:cxn ang="0">
                <a:pos x="T12" y="T13"/>
              </a:cxn>
            </a:cxnLst>
            <a:rect l="0" t="0" r="r" b="b"/>
            <a:pathLst>
              <a:path w="2571" h="521">
                <a:moveTo>
                  <a:pt x="2560" y="0"/>
                </a:moveTo>
                <a:cubicBezTo>
                  <a:pt x="0" y="0"/>
                  <a:pt x="0" y="0"/>
                  <a:pt x="0" y="0"/>
                </a:cubicBezTo>
                <a:cubicBezTo>
                  <a:pt x="0" y="520"/>
                  <a:pt x="0" y="520"/>
                  <a:pt x="0" y="520"/>
                </a:cubicBezTo>
                <a:cubicBezTo>
                  <a:pt x="1988" y="521"/>
                  <a:pt x="1988" y="521"/>
                  <a:pt x="1988" y="521"/>
                </a:cubicBezTo>
                <a:cubicBezTo>
                  <a:pt x="2252" y="521"/>
                  <a:pt x="2494" y="484"/>
                  <a:pt x="2560" y="90"/>
                </a:cubicBezTo>
                <a:cubicBezTo>
                  <a:pt x="2560" y="90"/>
                  <a:pt x="2570" y="28"/>
                  <a:pt x="2571" y="0"/>
                </a:cubicBezTo>
                <a:lnTo>
                  <a:pt x="2560" y="0"/>
                </a:lnTo>
                <a:close/>
              </a:path>
            </a:pathLst>
          </a:custGeom>
          <a:solidFill>
            <a:srgbClr val="D51B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6" name="Freeform 6"/>
          <p:cNvSpPr>
            <a:spLocks/>
          </p:cNvSpPr>
          <p:nvPr userDrawn="1"/>
        </p:nvSpPr>
        <p:spPr bwMode="auto">
          <a:xfrm>
            <a:off x="-7938" y="0"/>
            <a:ext cx="9901238" cy="6858000"/>
          </a:xfrm>
          <a:custGeom>
            <a:avLst/>
            <a:gdLst>
              <a:gd name="T0" fmla="*/ 0 w 3118"/>
              <a:gd name="T1" fmla="*/ 0 h 2160"/>
              <a:gd name="T2" fmla="*/ 0 w 3118"/>
              <a:gd name="T3" fmla="*/ 68 h 2160"/>
              <a:gd name="T4" fmla="*/ 2930 w 3118"/>
              <a:gd name="T5" fmla="*/ 68 h 2160"/>
              <a:gd name="T6" fmla="*/ 3045 w 3118"/>
              <a:gd name="T7" fmla="*/ 183 h 2160"/>
              <a:gd name="T8" fmla="*/ 3045 w 3118"/>
              <a:gd name="T9" fmla="*/ 1976 h 2160"/>
              <a:gd name="T10" fmla="*/ 2930 w 3118"/>
              <a:gd name="T11" fmla="*/ 2091 h 2160"/>
              <a:gd name="T12" fmla="*/ 0 w 3118"/>
              <a:gd name="T13" fmla="*/ 2091 h 2160"/>
              <a:gd name="T14" fmla="*/ 0 w 3118"/>
              <a:gd name="T15" fmla="*/ 2160 h 2160"/>
              <a:gd name="T16" fmla="*/ 3118 w 3118"/>
              <a:gd name="T17" fmla="*/ 2160 h 2160"/>
              <a:gd name="T18" fmla="*/ 3118 w 3118"/>
              <a:gd name="T19" fmla="*/ 0 h 2160"/>
              <a:gd name="T20" fmla="*/ 0 w 3118"/>
              <a:gd name="T21"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18" h="2160">
                <a:moveTo>
                  <a:pt x="0" y="0"/>
                </a:moveTo>
                <a:cubicBezTo>
                  <a:pt x="0" y="68"/>
                  <a:pt x="0" y="68"/>
                  <a:pt x="0" y="68"/>
                </a:cubicBezTo>
                <a:cubicBezTo>
                  <a:pt x="2930" y="68"/>
                  <a:pt x="2930" y="68"/>
                  <a:pt x="2930" y="68"/>
                </a:cubicBezTo>
                <a:cubicBezTo>
                  <a:pt x="2994" y="68"/>
                  <a:pt x="3045" y="120"/>
                  <a:pt x="3045" y="183"/>
                </a:cubicBezTo>
                <a:cubicBezTo>
                  <a:pt x="3045" y="1976"/>
                  <a:pt x="3045" y="1976"/>
                  <a:pt x="3045" y="1976"/>
                </a:cubicBezTo>
                <a:cubicBezTo>
                  <a:pt x="3045" y="2040"/>
                  <a:pt x="2994" y="2091"/>
                  <a:pt x="2930" y="2091"/>
                </a:cubicBezTo>
                <a:cubicBezTo>
                  <a:pt x="0" y="2091"/>
                  <a:pt x="0" y="2091"/>
                  <a:pt x="0" y="2091"/>
                </a:cubicBezTo>
                <a:cubicBezTo>
                  <a:pt x="0" y="2160"/>
                  <a:pt x="0" y="2160"/>
                  <a:pt x="0" y="2160"/>
                </a:cubicBezTo>
                <a:cubicBezTo>
                  <a:pt x="3118" y="2160"/>
                  <a:pt x="3118" y="2160"/>
                  <a:pt x="3118" y="2160"/>
                </a:cubicBezTo>
                <a:cubicBezTo>
                  <a:pt x="3118" y="0"/>
                  <a:pt x="3118" y="0"/>
                  <a:pt x="3118" y="0"/>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6" name="Freeform 26"/>
          <p:cNvSpPr>
            <a:spLocks/>
          </p:cNvSpPr>
          <p:nvPr userDrawn="1"/>
        </p:nvSpPr>
        <p:spPr bwMode="auto">
          <a:xfrm>
            <a:off x="5513407" y="5867485"/>
            <a:ext cx="4197349" cy="861716"/>
          </a:xfrm>
          <a:custGeom>
            <a:avLst/>
            <a:gdLst>
              <a:gd name="T0" fmla="*/ 6 w 1326"/>
              <a:gd name="T1" fmla="*/ 272 h 272"/>
              <a:gd name="T2" fmla="*/ 1326 w 1326"/>
              <a:gd name="T3" fmla="*/ 272 h 272"/>
              <a:gd name="T4" fmla="*/ 1326 w 1326"/>
              <a:gd name="T5" fmla="*/ 0 h 272"/>
              <a:gd name="T6" fmla="*/ 304 w 1326"/>
              <a:gd name="T7" fmla="*/ 0 h 272"/>
              <a:gd name="T8" fmla="*/ 6 w 1326"/>
              <a:gd name="T9" fmla="*/ 225 h 272"/>
              <a:gd name="T10" fmla="*/ 0 w 1326"/>
              <a:gd name="T11" fmla="*/ 272 h 272"/>
              <a:gd name="T12" fmla="*/ 6 w 1326"/>
              <a:gd name="T13" fmla="*/ 272 h 272"/>
            </a:gdLst>
            <a:ahLst/>
            <a:cxnLst>
              <a:cxn ang="0">
                <a:pos x="T0" y="T1"/>
              </a:cxn>
              <a:cxn ang="0">
                <a:pos x="T2" y="T3"/>
              </a:cxn>
              <a:cxn ang="0">
                <a:pos x="T4" y="T5"/>
              </a:cxn>
              <a:cxn ang="0">
                <a:pos x="T6" y="T7"/>
              </a:cxn>
              <a:cxn ang="0">
                <a:pos x="T8" y="T9"/>
              </a:cxn>
              <a:cxn ang="0">
                <a:pos x="T10" y="T11"/>
              </a:cxn>
              <a:cxn ang="0">
                <a:pos x="T12" y="T13"/>
              </a:cxn>
            </a:cxnLst>
            <a:rect l="0" t="0" r="r" b="b"/>
            <a:pathLst>
              <a:path w="1326" h="272">
                <a:moveTo>
                  <a:pt x="6" y="272"/>
                </a:moveTo>
                <a:cubicBezTo>
                  <a:pt x="1326" y="272"/>
                  <a:pt x="1326" y="272"/>
                  <a:pt x="1326" y="272"/>
                </a:cubicBezTo>
                <a:cubicBezTo>
                  <a:pt x="1326" y="0"/>
                  <a:pt x="1326" y="0"/>
                  <a:pt x="1326" y="0"/>
                </a:cubicBezTo>
                <a:cubicBezTo>
                  <a:pt x="304" y="0"/>
                  <a:pt x="304" y="0"/>
                  <a:pt x="304" y="0"/>
                </a:cubicBezTo>
                <a:cubicBezTo>
                  <a:pt x="167" y="0"/>
                  <a:pt x="40" y="19"/>
                  <a:pt x="6" y="225"/>
                </a:cubicBezTo>
                <a:cubicBezTo>
                  <a:pt x="6" y="225"/>
                  <a:pt x="1" y="257"/>
                  <a:pt x="0" y="272"/>
                </a:cubicBezTo>
                <a:lnTo>
                  <a:pt x="6" y="2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2" name="Text Placeholder 26"/>
          <p:cNvSpPr>
            <a:spLocks noGrp="1"/>
          </p:cNvSpPr>
          <p:nvPr>
            <p:ph type="body" sz="quarter" idx="10" hasCustomPrompt="1"/>
          </p:nvPr>
        </p:nvSpPr>
        <p:spPr>
          <a:xfrm>
            <a:off x="972000" y="642511"/>
            <a:ext cx="7084390" cy="344985"/>
          </a:xfrm>
          <a:prstGeom prst="rect">
            <a:avLst/>
          </a:prstGeom>
        </p:spPr>
        <p:txBody>
          <a:bodyPr lIns="0" tIns="0" rIns="0" bIns="0"/>
          <a:lstStyle>
            <a:lvl1pPr marL="0" indent="0">
              <a:buFontTx/>
              <a:buNone/>
              <a:defRPr kumimoji="0" lang="en-GB" sz="2233" b="1" i="0" u="none" strike="noStrike" kern="1200" cap="none" normalizeH="0" baseline="0" dirty="0">
                <a:ln>
                  <a:noFill/>
                </a:ln>
                <a:solidFill>
                  <a:schemeClr val="bg1"/>
                </a:solidFill>
                <a:effectLst/>
                <a:latin typeface="Verdana" pitchFamily="34" charset="0"/>
                <a:ea typeface="+mn-ea"/>
                <a:cs typeface="Arial" pitchFamily="34" charset="0"/>
              </a:defRPr>
            </a:lvl1pPr>
          </a:lstStyle>
          <a:p>
            <a:pPr lvl="0"/>
            <a:r>
              <a:rPr lang="en-US" dirty="0" smtClean="0"/>
              <a:t>HEADLINE GOES HERE</a:t>
            </a:r>
            <a:endParaRPr lang="en-GB" dirty="0"/>
          </a:p>
        </p:txBody>
      </p:sp>
      <p:sp>
        <p:nvSpPr>
          <p:cNvPr id="13" name="Text Placeholder 29"/>
          <p:cNvSpPr>
            <a:spLocks noGrp="1"/>
          </p:cNvSpPr>
          <p:nvPr>
            <p:ph type="body" sz="quarter" idx="11" hasCustomPrompt="1"/>
          </p:nvPr>
        </p:nvSpPr>
        <p:spPr>
          <a:xfrm>
            <a:off x="972000" y="971677"/>
            <a:ext cx="7084390" cy="312737"/>
          </a:xfrm>
          <a:prstGeom prst="rect">
            <a:avLst/>
          </a:prstGeom>
        </p:spPr>
        <p:txBody>
          <a:bodyPr lIns="0" tIns="0" rIns="0" bIns="0"/>
          <a:lstStyle>
            <a:lvl1pPr marL="0" indent="0">
              <a:buFontTx/>
              <a:buNone/>
              <a:defRPr kumimoji="0" lang="en-GB" sz="2044" b="0" i="0" u="none" strike="noStrike" kern="1200" cap="none" normalizeH="0" baseline="0" dirty="0">
                <a:ln>
                  <a:noFill/>
                </a:ln>
                <a:solidFill>
                  <a:schemeClr val="bg1"/>
                </a:solidFill>
                <a:effectLst/>
                <a:latin typeface="Verdana" pitchFamily="34" charset="0"/>
                <a:ea typeface="+mn-ea"/>
                <a:cs typeface="Arial" pitchFamily="34" charset="0"/>
              </a:defRPr>
            </a:lvl1pPr>
          </a:lstStyle>
          <a:p>
            <a:pPr lvl="0"/>
            <a:r>
              <a:rPr lang="en-US" dirty="0" err="1" smtClean="0"/>
              <a:t>Subheadline</a:t>
            </a:r>
            <a:r>
              <a:rPr lang="en-US" dirty="0" smtClean="0"/>
              <a:t> goes here</a:t>
            </a:r>
            <a:endParaRPr lang="en-GB" dirty="0"/>
          </a:p>
        </p:txBody>
      </p:sp>
      <p:sp>
        <p:nvSpPr>
          <p:cNvPr id="15" name="Text Placeholder 1023"/>
          <p:cNvSpPr>
            <a:spLocks noGrp="1"/>
          </p:cNvSpPr>
          <p:nvPr>
            <p:ph type="body" sz="quarter" idx="12" hasCustomPrompt="1"/>
          </p:nvPr>
        </p:nvSpPr>
        <p:spPr>
          <a:xfrm>
            <a:off x="972005" y="1436870"/>
            <a:ext cx="3865563" cy="166687"/>
          </a:xfrm>
          <a:prstGeom prst="rect">
            <a:avLst/>
          </a:prstGeom>
        </p:spPr>
        <p:txBody>
          <a:bodyPr lIns="0" tIns="0" rIns="0" bIns="0"/>
          <a:lstStyle>
            <a:lvl1pPr marL="0" indent="0">
              <a:buFontTx/>
              <a:buNone/>
              <a:defRPr kumimoji="0" lang="en-GB" sz="1150" b="0" i="0" u="none" strike="noStrike" kern="1200" cap="none" normalizeH="0" baseline="0" dirty="0">
                <a:ln>
                  <a:noFill/>
                </a:ln>
                <a:solidFill>
                  <a:schemeClr val="bg1"/>
                </a:solidFill>
                <a:effectLst/>
                <a:latin typeface="Verdana" pitchFamily="34" charset="0"/>
                <a:ea typeface="+mn-ea"/>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pPr>
            <a:r>
              <a:rPr lang="en-US" dirty="0" smtClean="0"/>
              <a:t>Date Month Year</a:t>
            </a:r>
            <a:endParaRPr lang="en-GB" dirty="0"/>
          </a:p>
        </p:txBody>
      </p:sp>
    </p:spTree>
    <p:extLst>
      <p:ext uri="{BB962C8B-B14F-4D97-AF65-F5344CB8AC3E}">
        <p14:creationId xmlns:p14="http://schemas.microsoft.com/office/powerpoint/2010/main" val="295198055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5" name="AutoShape 4"/>
          <p:cNvSpPr>
            <a:spLocks noChangeAspect="1" noChangeArrowheads="1" noTextEdit="1"/>
          </p:cNvSpPr>
          <p:nvPr userDrawn="1"/>
        </p:nvSpPr>
        <p:spPr bwMode="auto">
          <a:xfrm>
            <a:off x="0" y="0"/>
            <a:ext cx="9893300" cy="6858000"/>
          </a:xfrm>
          <a:prstGeom prst="rect">
            <a:avLst/>
          </a:prstGeom>
          <a:solidFill>
            <a:srgbClr val="4E4E4E"/>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0" name="AutoShape 5"/>
          <p:cNvSpPr>
            <a:spLocks noChangeAspect="1" noChangeArrowheads="1" noTextEdit="1"/>
          </p:cNvSpPr>
          <p:nvPr userDrawn="1"/>
        </p:nvSpPr>
        <p:spPr bwMode="auto">
          <a:xfrm>
            <a:off x="0" y="220697"/>
            <a:ext cx="9640888"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1" name="Freeform 7"/>
          <p:cNvSpPr>
            <a:spLocks/>
          </p:cNvSpPr>
          <p:nvPr userDrawn="1"/>
        </p:nvSpPr>
        <p:spPr bwMode="auto">
          <a:xfrm>
            <a:off x="0" y="217524"/>
            <a:ext cx="8236914" cy="1668269"/>
          </a:xfrm>
          <a:custGeom>
            <a:avLst/>
            <a:gdLst>
              <a:gd name="T0" fmla="*/ 2560 w 2571"/>
              <a:gd name="T1" fmla="*/ 0 h 521"/>
              <a:gd name="T2" fmla="*/ 0 w 2571"/>
              <a:gd name="T3" fmla="*/ 0 h 521"/>
              <a:gd name="T4" fmla="*/ 0 w 2571"/>
              <a:gd name="T5" fmla="*/ 520 h 521"/>
              <a:gd name="T6" fmla="*/ 1988 w 2571"/>
              <a:gd name="T7" fmla="*/ 521 h 521"/>
              <a:gd name="T8" fmla="*/ 2560 w 2571"/>
              <a:gd name="T9" fmla="*/ 90 h 521"/>
              <a:gd name="T10" fmla="*/ 2571 w 2571"/>
              <a:gd name="T11" fmla="*/ 0 h 521"/>
              <a:gd name="T12" fmla="*/ 2560 w 2571"/>
              <a:gd name="T13" fmla="*/ 0 h 521"/>
            </a:gdLst>
            <a:ahLst/>
            <a:cxnLst>
              <a:cxn ang="0">
                <a:pos x="T0" y="T1"/>
              </a:cxn>
              <a:cxn ang="0">
                <a:pos x="T2" y="T3"/>
              </a:cxn>
              <a:cxn ang="0">
                <a:pos x="T4" y="T5"/>
              </a:cxn>
              <a:cxn ang="0">
                <a:pos x="T6" y="T7"/>
              </a:cxn>
              <a:cxn ang="0">
                <a:pos x="T8" y="T9"/>
              </a:cxn>
              <a:cxn ang="0">
                <a:pos x="T10" y="T11"/>
              </a:cxn>
              <a:cxn ang="0">
                <a:pos x="T12" y="T13"/>
              </a:cxn>
            </a:cxnLst>
            <a:rect l="0" t="0" r="r" b="b"/>
            <a:pathLst>
              <a:path w="2571" h="521">
                <a:moveTo>
                  <a:pt x="2560" y="0"/>
                </a:moveTo>
                <a:cubicBezTo>
                  <a:pt x="0" y="0"/>
                  <a:pt x="0" y="0"/>
                  <a:pt x="0" y="0"/>
                </a:cubicBezTo>
                <a:cubicBezTo>
                  <a:pt x="0" y="520"/>
                  <a:pt x="0" y="520"/>
                  <a:pt x="0" y="520"/>
                </a:cubicBezTo>
                <a:cubicBezTo>
                  <a:pt x="1988" y="521"/>
                  <a:pt x="1988" y="521"/>
                  <a:pt x="1988" y="521"/>
                </a:cubicBezTo>
                <a:cubicBezTo>
                  <a:pt x="2252" y="521"/>
                  <a:pt x="2494" y="484"/>
                  <a:pt x="2560" y="90"/>
                </a:cubicBezTo>
                <a:cubicBezTo>
                  <a:pt x="2560" y="90"/>
                  <a:pt x="2570" y="28"/>
                  <a:pt x="2571" y="0"/>
                </a:cubicBezTo>
                <a:lnTo>
                  <a:pt x="2560" y="0"/>
                </a:lnTo>
                <a:close/>
              </a:path>
            </a:pathLst>
          </a:custGeom>
          <a:solidFill>
            <a:srgbClr val="D51B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6" name="Freeform 6"/>
          <p:cNvSpPr>
            <a:spLocks/>
          </p:cNvSpPr>
          <p:nvPr userDrawn="1"/>
        </p:nvSpPr>
        <p:spPr bwMode="auto">
          <a:xfrm>
            <a:off x="-7938" y="0"/>
            <a:ext cx="9901238" cy="6858000"/>
          </a:xfrm>
          <a:custGeom>
            <a:avLst/>
            <a:gdLst>
              <a:gd name="T0" fmla="*/ 0 w 3118"/>
              <a:gd name="T1" fmla="*/ 0 h 2160"/>
              <a:gd name="T2" fmla="*/ 0 w 3118"/>
              <a:gd name="T3" fmla="*/ 68 h 2160"/>
              <a:gd name="T4" fmla="*/ 2930 w 3118"/>
              <a:gd name="T5" fmla="*/ 68 h 2160"/>
              <a:gd name="T6" fmla="*/ 3045 w 3118"/>
              <a:gd name="T7" fmla="*/ 183 h 2160"/>
              <a:gd name="T8" fmla="*/ 3045 w 3118"/>
              <a:gd name="T9" fmla="*/ 1976 h 2160"/>
              <a:gd name="T10" fmla="*/ 2930 w 3118"/>
              <a:gd name="T11" fmla="*/ 2091 h 2160"/>
              <a:gd name="T12" fmla="*/ 0 w 3118"/>
              <a:gd name="T13" fmla="*/ 2091 h 2160"/>
              <a:gd name="T14" fmla="*/ 0 w 3118"/>
              <a:gd name="T15" fmla="*/ 2160 h 2160"/>
              <a:gd name="T16" fmla="*/ 3118 w 3118"/>
              <a:gd name="T17" fmla="*/ 2160 h 2160"/>
              <a:gd name="T18" fmla="*/ 3118 w 3118"/>
              <a:gd name="T19" fmla="*/ 0 h 2160"/>
              <a:gd name="T20" fmla="*/ 0 w 3118"/>
              <a:gd name="T21"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18" h="2160">
                <a:moveTo>
                  <a:pt x="0" y="0"/>
                </a:moveTo>
                <a:cubicBezTo>
                  <a:pt x="0" y="68"/>
                  <a:pt x="0" y="68"/>
                  <a:pt x="0" y="68"/>
                </a:cubicBezTo>
                <a:cubicBezTo>
                  <a:pt x="2930" y="68"/>
                  <a:pt x="2930" y="68"/>
                  <a:pt x="2930" y="68"/>
                </a:cubicBezTo>
                <a:cubicBezTo>
                  <a:pt x="2994" y="68"/>
                  <a:pt x="3045" y="120"/>
                  <a:pt x="3045" y="183"/>
                </a:cubicBezTo>
                <a:cubicBezTo>
                  <a:pt x="3045" y="1976"/>
                  <a:pt x="3045" y="1976"/>
                  <a:pt x="3045" y="1976"/>
                </a:cubicBezTo>
                <a:cubicBezTo>
                  <a:pt x="3045" y="2040"/>
                  <a:pt x="2994" y="2091"/>
                  <a:pt x="2930" y="2091"/>
                </a:cubicBezTo>
                <a:cubicBezTo>
                  <a:pt x="0" y="2091"/>
                  <a:pt x="0" y="2091"/>
                  <a:pt x="0" y="2091"/>
                </a:cubicBezTo>
                <a:cubicBezTo>
                  <a:pt x="0" y="2160"/>
                  <a:pt x="0" y="2160"/>
                  <a:pt x="0" y="2160"/>
                </a:cubicBezTo>
                <a:cubicBezTo>
                  <a:pt x="3118" y="2160"/>
                  <a:pt x="3118" y="2160"/>
                  <a:pt x="3118" y="2160"/>
                </a:cubicBezTo>
                <a:cubicBezTo>
                  <a:pt x="3118" y="0"/>
                  <a:pt x="3118" y="0"/>
                  <a:pt x="3118" y="0"/>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6" name="Freeform 26"/>
          <p:cNvSpPr>
            <a:spLocks/>
          </p:cNvSpPr>
          <p:nvPr userDrawn="1"/>
        </p:nvSpPr>
        <p:spPr bwMode="auto">
          <a:xfrm>
            <a:off x="5513407" y="5867485"/>
            <a:ext cx="4197349" cy="861716"/>
          </a:xfrm>
          <a:custGeom>
            <a:avLst/>
            <a:gdLst>
              <a:gd name="T0" fmla="*/ 6 w 1326"/>
              <a:gd name="T1" fmla="*/ 272 h 272"/>
              <a:gd name="T2" fmla="*/ 1326 w 1326"/>
              <a:gd name="T3" fmla="*/ 272 h 272"/>
              <a:gd name="T4" fmla="*/ 1326 w 1326"/>
              <a:gd name="T5" fmla="*/ 0 h 272"/>
              <a:gd name="T6" fmla="*/ 304 w 1326"/>
              <a:gd name="T7" fmla="*/ 0 h 272"/>
              <a:gd name="T8" fmla="*/ 6 w 1326"/>
              <a:gd name="T9" fmla="*/ 225 h 272"/>
              <a:gd name="T10" fmla="*/ 0 w 1326"/>
              <a:gd name="T11" fmla="*/ 272 h 272"/>
              <a:gd name="T12" fmla="*/ 6 w 1326"/>
              <a:gd name="T13" fmla="*/ 272 h 272"/>
            </a:gdLst>
            <a:ahLst/>
            <a:cxnLst>
              <a:cxn ang="0">
                <a:pos x="T0" y="T1"/>
              </a:cxn>
              <a:cxn ang="0">
                <a:pos x="T2" y="T3"/>
              </a:cxn>
              <a:cxn ang="0">
                <a:pos x="T4" y="T5"/>
              </a:cxn>
              <a:cxn ang="0">
                <a:pos x="T6" y="T7"/>
              </a:cxn>
              <a:cxn ang="0">
                <a:pos x="T8" y="T9"/>
              </a:cxn>
              <a:cxn ang="0">
                <a:pos x="T10" y="T11"/>
              </a:cxn>
              <a:cxn ang="0">
                <a:pos x="T12" y="T13"/>
              </a:cxn>
            </a:cxnLst>
            <a:rect l="0" t="0" r="r" b="b"/>
            <a:pathLst>
              <a:path w="1326" h="272">
                <a:moveTo>
                  <a:pt x="6" y="272"/>
                </a:moveTo>
                <a:cubicBezTo>
                  <a:pt x="1326" y="272"/>
                  <a:pt x="1326" y="272"/>
                  <a:pt x="1326" y="272"/>
                </a:cubicBezTo>
                <a:cubicBezTo>
                  <a:pt x="1326" y="0"/>
                  <a:pt x="1326" y="0"/>
                  <a:pt x="1326" y="0"/>
                </a:cubicBezTo>
                <a:cubicBezTo>
                  <a:pt x="304" y="0"/>
                  <a:pt x="304" y="0"/>
                  <a:pt x="304" y="0"/>
                </a:cubicBezTo>
                <a:cubicBezTo>
                  <a:pt x="167" y="0"/>
                  <a:pt x="40" y="19"/>
                  <a:pt x="6" y="225"/>
                </a:cubicBezTo>
                <a:cubicBezTo>
                  <a:pt x="6" y="225"/>
                  <a:pt x="1" y="257"/>
                  <a:pt x="0" y="272"/>
                </a:cubicBezTo>
                <a:lnTo>
                  <a:pt x="6" y="2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pic>
        <p:nvPicPr>
          <p:cNvPr id="4" name="Picture 3"/>
          <p:cNvPicPr>
            <a:picLocks noChangeAspect="1"/>
          </p:cNvPicPr>
          <p:nvPr userDrawn="1"/>
        </p:nvPicPr>
        <p:blipFill>
          <a:blip r:embed="rId2"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835009" y="6105226"/>
            <a:ext cx="2977902" cy="234696"/>
          </a:xfrm>
          <a:prstGeom prst="rect">
            <a:avLst/>
          </a:prstGeom>
        </p:spPr>
      </p:pic>
      <p:sp>
        <p:nvSpPr>
          <p:cNvPr id="7" name="TextBox 6"/>
          <p:cNvSpPr txBox="1"/>
          <p:nvPr userDrawn="1"/>
        </p:nvSpPr>
        <p:spPr>
          <a:xfrm>
            <a:off x="872989" y="2187417"/>
            <a:ext cx="3430747" cy="759439"/>
          </a:xfrm>
          <a:prstGeom prst="rect">
            <a:avLst/>
          </a:prstGeom>
          <a:noFill/>
        </p:spPr>
        <p:txBody>
          <a:bodyPr wrap="none" rtlCol="0">
            <a:spAutoFit/>
          </a:bodyPr>
          <a:lstStyle/>
          <a:p>
            <a:r>
              <a:rPr lang="en-GB" sz="4335" b="1" dirty="0" smtClean="0">
                <a:solidFill>
                  <a:prstClr val="white"/>
                </a:solidFill>
                <a:ea typeface="Verdana" panose="020B0604030504040204" pitchFamily="34" charset="0"/>
                <a:cs typeface="Verdana" panose="020B0604030504040204" pitchFamily="34" charset="0"/>
              </a:rPr>
              <a:t>Thank you</a:t>
            </a:r>
            <a:endParaRPr lang="en-GB" sz="4335" b="1" dirty="0">
              <a:solidFill>
                <a:prstClr val="white"/>
              </a:solidFill>
              <a:ea typeface="Verdana" panose="020B0604030504040204" pitchFamily="34" charset="0"/>
              <a:cs typeface="Verdana" panose="020B0604030504040204" pitchFamily="34" charset="0"/>
            </a:endParaRPr>
          </a:p>
        </p:txBody>
      </p:sp>
      <p:sp>
        <p:nvSpPr>
          <p:cNvPr id="12" name="Text Placeholder 11"/>
          <p:cNvSpPr>
            <a:spLocks noGrp="1"/>
          </p:cNvSpPr>
          <p:nvPr>
            <p:ph type="body" sz="quarter" idx="13" hasCustomPrompt="1"/>
          </p:nvPr>
        </p:nvSpPr>
        <p:spPr>
          <a:xfrm>
            <a:off x="3063766" y="683511"/>
            <a:ext cx="3017168" cy="183199"/>
          </a:xfrm>
          <a:prstGeom prst="rect">
            <a:avLst/>
          </a:prstGeom>
        </p:spPr>
        <p:txBody>
          <a:bodyPr lIns="0" tIns="0" rIns="0" bIns="0"/>
          <a:lstStyle>
            <a:lvl1pPr marL="0" indent="0">
              <a:spcBef>
                <a:spcPts val="0"/>
              </a:spcBef>
              <a:buNone/>
              <a:defRPr sz="1000" b="1" baseline="0">
                <a:solidFill>
                  <a:schemeClr val="bg1"/>
                </a:solidFill>
              </a:defRPr>
            </a:lvl1pPr>
            <a:lvl2pPr marL="0" indent="0">
              <a:buNone/>
              <a:defRPr sz="1000">
                <a:solidFill>
                  <a:schemeClr val="bg1"/>
                </a:solidFill>
              </a:defRPr>
            </a:lvl2pPr>
          </a:lstStyle>
          <a:p>
            <a:pPr lvl="0"/>
            <a:r>
              <a:rPr lang="en-US" dirty="0" smtClean="0"/>
              <a:t>NAME PERSON</a:t>
            </a:r>
          </a:p>
        </p:txBody>
      </p:sp>
      <p:sp>
        <p:nvSpPr>
          <p:cNvPr id="18" name="Text Placeholder 11"/>
          <p:cNvSpPr>
            <a:spLocks noGrp="1"/>
          </p:cNvSpPr>
          <p:nvPr>
            <p:ph type="body" sz="quarter" idx="14" hasCustomPrompt="1"/>
          </p:nvPr>
        </p:nvSpPr>
        <p:spPr>
          <a:xfrm>
            <a:off x="3063766" y="1058863"/>
            <a:ext cx="3017168" cy="544512"/>
          </a:xfrm>
          <a:prstGeom prst="rect">
            <a:avLst/>
          </a:prstGeom>
        </p:spPr>
        <p:txBody>
          <a:bodyPr lIns="0" tIns="0" rIns="0" bIns="0" anchor="b"/>
          <a:lstStyle>
            <a:lvl1pPr marL="0" indent="0">
              <a:spcBef>
                <a:spcPts val="0"/>
              </a:spcBef>
              <a:buNone/>
              <a:defRPr sz="1000" b="0" baseline="0">
                <a:solidFill>
                  <a:schemeClr val="bg1"/>
                </a:solidFill>
              </a:defRPr>
            </a:lvl1pPr>
          </a:lstStyle>
          <a:p>
            <a:pPr lvl="0"/>
            <a:r>
              <a:rPr lang="en-US" dirty="0" smtClean="0"/>
              <a:t>M +44 (0) 000 000 000</a:t>
            </a:r>
          </a:p>
          <a:p>
            <a:pPr lvl="0"/>
            <a:r>
              <a:rPr lang="en-US" dirty="0" smtClean="0"/>
              <a:t>T +44 (0) 000 000 000</a:t>
            </a:r>
          </a:p>
          <a:p>
            <a:pPr lvl="0"/>
            <a:r>
              <a:rPr lang="en-US" dirty="0" smtClean="0"/>
              <a:t>E name.person@macmillan.com</a:t>
            </a:r>
          </a:p>
        </p:txBody>
      </p:sp>
      <p:sp>
        <p:nvSpPr>
          <p:cNvPr id="13" name="TextBox 12"/>
          <p:cNvSpPr txBox="1"/>
          <p:nvPr userDrawn="1"/>
        </p:nvSpPr>
        <p:spPr>
          <a:xfrm>
            <a:off x="973139" y="683511"/>
            <a:ext cx="1615203" cy="307777"/>
          </a:xfrm>
          <a:prstGeom prst="rect">
            <a:avLst/>
          </a:prstGeom>
          <a:noFill/>
        </p:spPr>
        <p:txBody>
          <a:bodyPr wrap="square" lIns="0" tIns="0" rIns="0" bIns="0" rtlCol="0">
            <a:spAutoFit/>
          </a:bodyPr>
          <a:lstStyle/>
          <a:p>
            <a:pPr>
              <a:buFont typeface="Arial" panose="020B0604020202020204" pitchFamily="34" charset="0"/>
              <a:buNone/>
            </a:pPr>
            <a:r>
              <a:rPr lang="en-GB" sz="1000" dirty="0" smtClean="0">
                <a:solidFill>
                  <a:prstClr val="white"/>
                </a:solidFill>
              </a:rPr>
              <a:t>For more information</a:t>
            </a:r>
          </a:p>
          <a:p>
            <a:pPr>
              <a:buFont typeface="Arial" panose="020B0604020202020204" pitchFamily="34" charset="0"/>
              <a:buNone/>
            </a:pPr>
            <a:r>
              <a:rPr lang="en-GB" sz="1000" dirty="0" smtClean="0">
                <a:solidFill>
                  <a:prstClr val="white"/>
                </a:solidFill>
              </a:rPr>
              <a:t>Please contact</a:t>
            </a:r>
          </a:p>
        </p:txBody>
      </p:sp>
      <p:sp>
        <p:nvSpPr>
          <p:cNvPr id="17" name="Text Placeholder 11"/>
          <p:cNvSpPr>
            <a:spLocks noGrp="1"/>
          </p:cNvSpPr>
          <p:nvPr>
            <p:ph type="body" sz="quarter" idx="15" hasCustomPrompt="1"/>
          </p:nvPr>
        </p:nvSpPr>
        <p:spPr>
          <a:xfrm>
            <a:off x="3063766" y="866675"/>
            <a:ext cx="3017168" cy="192187"/>
          </a:xfrm>
          <a:prstGeom prst="rect">
            <a:avLst/>
          </a:prstGeom>
        </p:spPr>
        <p:txBody>
          <a:bodyPr lIns="0" tIns="0" rIns="0" bIns="0"/>
          <a:lstStyle>
            <a:lvl1pPr marL="0" indent="0">
              <a:spcBef>
                <a:spcPts val="0"/>
              </a:spcBef>
              <a:buNone/>
              <a:defRPr sz="1000" b="0" baseline="0">
                <a:solidFill>
                  <a:schemeClr val="bg1"/>
                </a:solidFill>
              </a:defRPr>
            </a:lvl1pPr>
            <a:lvl2pPr marL="0" indent="0">
              <a:buNone/>
              <a:defRPr sz="1000">
                <a:solidFill>
                  <a:schemeClr val="bg1"/>
                </a:solidFill>
              </a:defRPr>
            </a:lvl2pPr>
          </a:lstStyle>
          <a:p>
            <a:pPr lvl="0"/>
            <a:r>
              <a:rPr lang="en-US" dirty="0" smtClean="0"/>
              <a:t>Job Title</a:t>
            </a:r>
          </a:p>
        </p:txBody>
      </p:sp>
    </p:spTree>
    <p:extLst>
      <p:ext uri="{BB962C8B-B14F-4D97-AF65-F5344CB8AC3E}">
        <p14:creationId xmlns:p14="http://schemas.microsoft.com/office/powerpoint/2010/main" val="105417521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normAutofit/>
          </a:bodyPr>
          <a:lstStyle>
            <a:lvl1pPr>
              <a:defRPr sz="2400">
                <a:latin typeface="Calibri" pitchFamily="34" charset="0"/>
              </a:defRPr>
            </a:lvl1pPr>
            <a:lvl2pPr>
              <a:defRPr sz="24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495064" y="6356361"/>
            <a:ext cx="2310289" cy="365125"/>
          </a:xfrm>
          <a:prstGeom prst="rect">
            <a:avLst/>
          </a:prstGeom>
        </p:spPr>
        <p:txBody>
          <a:bodyPr/>
          <a:lstStyle/>
          <a:p>
            <a:fld id="{F48ED988-75AF-40DA-BE1F-FCD3EE387509}" type="datetimeFigureOut">
              <a:rPr lang="en-GB" smtClean="0">
                <a:solidFill>
                  <a:prstClr val="black">
                    <a:tint val="75000"/>
                  </a:prstClr>
                </a:solidFill>
              </a:rPr>
              <a:pPr/>
              <a:t>05/06/2018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A59956F-D8FB-4FAE-A2E8-5AAEE1AAB7F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68960723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Slide Number Placeholder 11"/>
          <p:cNvSpPr>
            <a:spLocks noGrp="1"/>
          </p:cNvSpPr>
          <p:nvPr>
            <p:ph type="sldNum" sz="quarter" idx="4"/>
          </p:nvPr>
        </p:nvSpPr>
        <p:spPr>
          <a:xfrm>
            <a:off x="502132" y="6454174"/>
            <a:ext cx="353546" cy="166053"/>
          </a:xfrm>
          <a:prstGeom prst="rect">
            <a:avLst/>
          </a:prstGeom>
        </p:spPr>
        <p:txBody>
          <a:bodyPr vert="horz" lIns="0" tIns="0" rIns="0" bIns="0" rtlCol="0" anchor="b"/>
          <a:lstStyle>
            <a:lvl1pPr algn="l">
              <a:defRPr sz="1000">
                <a:solidFill>
                  <a:srgbClr val="909090"/>
                </a:solidFill>
                <a:latin typeface="Verdana" panose="020B0604030504040204" pitchFamily="34" charset="0"/>
                <a:ea typeface="Verdana" panose="020B0604030504040204" pitchFamily="34" charset="0"/>
                <a:cs typeface="Verdana" panose="020B0604030504040204" pitchFamily="34" charset="0"/>
              </a:defRPr>
            </a:lvl1pPr>
          </a:lstStyle>
          <a:p>
            <a:fld id="{BB20BAC0-81E7-465F-BD3E-11AB9657F160}" type="slidenum">
              <a:rPr lang="en-GB" smtClean="0"/>
              <a:pPr/>
              <a:t>‹#›</a:t>
            </a:fld>
            <a:endParaRPr lang="en-GB" dirty="0"/>
          </a:p>
        </p:txBody>
      </p:sp>
      <p:pic>
        <p:nvPicPr>
          <p:cNvPr id="4098"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73139" y="1099206"/>
            <a:ext cx="8421874" cy="21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973157" y="436317"/>
            <a:ext cx="7954961" cy="328421"/>
          </a:xfrm>
          <a:prstGeom prst="rect">
            <a:avLst/>
          </a:prstGeom>
        </p:spPr>
        <p:txBody>
          <a:bodyPr vert="horz" lIns="0" tIns="0" rIns="0" bIns="0" rtlCol="0" anchor="t">
            <a:noAutofit/>
          </a:bodyPr>
          <a:lstStyle/>
          <a:p>
            <a:r>
              <a:rPr lang="en-US" dirty="0" smtClean="0"/>
              <a:t>Click to edit Master title style</a:t>
            </a:r>
            <a:endParaRPr lang="en-GB" dirty="0"/>
          </a:p>
        </p:txBody>
      </p:sp>
      <p:sp>
        <p:nvSpPr>
          <p:cNvPr id="3" name="Footer Placeholder 2"/>
          <p:cNvSpPr>
            <a:spLocks noGrp="1"/>
          </p:cNvSpPr>
          <p:nvPr>
            <p:ph type="ftr" sz="quarter" idx="3"/>
          </p:nvPr>
        </p:nvSpPr>
        <p:spPr>
          <a:xfrm>
            <a:off x="973140" y="6454174"/>
            <a:ext cx="5545137" cy="166053"/>
          </a:xfrm>
          <a:prstGeom prst="rect">
            <a:avLst/>
          </a:prstGeom>
        </p:spPr>
        <p:txBody>
          <a:bodyPr vert="horz" lIns="0" tIns="0" rIns="0" bIns="0" rtlCol="0" anchor="b"/>
          <a:lstStyle>
            <a:lvl1pPr algn="l">
              <a:defRPr sz="1000">
                <a:solidFill>
                  <a:schemeClr val="tx1">
                    <a:tint val="75000"/>
                  </a:schemeClr>
                </a:solidFill>
              </a:defRPr>
            </a:lvl1pPr>
          </a:lstStyle>
          <a:p>
            <a:r>
              <a:rPr lang="en-GB" dirty="0" smtClean="0">
                <a:solidFill>
                  <a:srgbClr val="000000">
                    <a:tint val="75000"/>
                  </a:srgbClr>
                </a:solidFill>
              </a:rPr>
              <a:t>Presentation heading | Date Month Year</a:t>
            </a:r>
          </a:p>
        </p:txBody>
      </p:sp>
      <p:sp>
        <p:nvSpPr>
          <p:cNvPr id="4" name="Text Placeholder 3"/>
          <p:cNvSpPr>
            <a:spLocks noGrp="1"/>
          </p:cNvSpPr>
          <p:nvPr>
            <p:ph type="body" idx="1"/>
          </p:nvPr>
        </p:nvSpPr>
        <p:spPr>
          <a:xfrm>
            <a:off x="973157" y="1600200"/>
            <a:ext cx="7954961" cy="4551363"/>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882629967"/>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701" r:id="rId11"/>
    <p:sldLayoutId id="2147483702" r:id="rId12"/>
    <p:sldLayoutId id="2147483703" r:id="rId13"/>
    <p:sldLayoutId id="2147483704" r:id="rId14"/>
  </p:sldLayoutIdLst>
  <p:timing>
    <p:tnLst>
      <p:par>
        <p:cTn id="1" dur="indefinite" restart="never" nodeType="tmRoot"/>
      </p:par>
    </p:tnLst>
  </p:timing>
  <p:hf hdr="0" dt="0"/>
  <p:txStyles>
    <p:titleStyle>
      <a:lvl1pPr marL="0" algn="l" defTabSz="914400" rtl="0" eaLnBrk="1" latinLnBrk="0" hangingPunct="1">
        <a:spcBef>
          <a:spcPct val="0"/>
        </a:spcBef>
        <a:buNone/>
        <a:defRPr lang="en-GB" sz="2800" b="1" kern="1200" dirty="0">
          <a:solidFill>
            <a:schemeClr val="bg2"/>
          </a:solidFill>
          <a:latin typeface="Calibri" pitchFamily="34" charset="0"/>
          <a:ea typeface="+mn-ea"/>
          <a:cs typeface="+mn-cs"/>
        </a:defRPr>
      </a:lvl1pPr>
    </p:titleStyle>
    <p:bodyStyle>
      <a:lvl1pPr marL="0" indent="0" algn="l" defTabSz="914400" rtl="0" eaLnBrk="1" latinLnBrk="0" hangingPunct="1">
        <a:lnSpc>
          <a:spcPct val="110000"/>
        </a:lnSpc>
        <a:spcBef>
          <a:spcPts val="1000"/>
        </a:spcBef>
        <a:buFontTx/>
        <a:buNone/>
        <a:defRPr kumimoji="0" lang="en-US" sz="2400" b="1" i="0" u="none" strike="noStrike" kern="1200" cap="none" spc="0" normalizeH="0" baseline="0" dirty="0" smtClean="0">
          <a:ln>
            <a:noFill/>
          </a:ln>
          <a:solidFill>
            <a:schemeClr val="tx2"/>
          </a:solidFill>
          <a:effectLst/>
          <a:uLnTx/>
          <a:uFillTx/>
          <a:latin typeface="Calibri" pitchFamily="34" charset="0"/>
          <a:ea typeface="+mn-ea"/>
          <a:cs typeface="+mn-cs"/>
        </a:defRPr>
      </a:lvl1pPr>
      <a:lvl2pPr marL="0" indent="0" algn="l" defTabSz="914400" rtl="0" eaLnBrk="1" latinLnBrk="0" hangingPunct="1">
        <a:lnSpc>
          <a:spcPct val="110000"/>
        </a:lnSpc>
        <a:spcBef>
          <a:spcPts val="1000"/>
        </a:spcBef>
        <a:buFontTx/>
        <a:buNone/>
        <a:defRPr kumimoji="0" lang="en-US" sz="2400" b="0" i="0" u="none" strike="noStrike" kern="1200" cap="none" spc="0" normalizeH="0" baseline="0" dirty="0" smtClean="0">
          <a:ln>
            <a:noFill/>
          </a:ln>
          <a:solidFill>
            <a:schemeClr val="tx2"/>
          </a:solidFill>
          <a:effectLst/>
          <a:uLnTx/>
          <a:uFillTx/>
          <a:latin typeface="Calibri" pitchFamily="34" charset="0"/>
          <a:ea typeface="+mn-ea"/>
          <a:cs typeface="+mn-cs"/>
        </a:defRPr>
      </a:lvl2pPr>
      <a:lvl3pPr marL="270000" indent="-270000" algn="l" defTabSz="914400" rtl="0" eaLnBrk="1" latinLnBrk="0" hangingPunct="1">
        <a:lnSpc>
          <a:spcPct val="110000"/>
        </a:lnSpc>
        <a:spcBef>
          <a:spcPts val="1000"/>
        </a:spcBef>
        <a:buFont typeface="Wingdings 2" panose="05020102010507070707" pitchFamily="18" charset="2"/>
        <a:buChar char=""/>
        <a:defRPr kumimoji="0" lang="en-US" sz="2400" b="0" i="0" u="none" strike="noStrike" kern="1200" cap="none" spc="0" normalizeH="0" baseline="0" dirty="0" smtClean="0">
          <a:ln>
            <a:noFill/>
          </a:ln>
          <a:solidFill>
            <a:schemeClr val="tx2"/>
          </a:solidFill>
          <a:effectLst/>
          <a:uLnTx/>
          <a:uFillTx/>
          <a:latin typeface="Calibri" pitchFamily="34" charset="0"/>
          <a:ea typeface="+mn-ea"/>
          <a:cs typeface="+mn-cs"/>
        </a:defRPr>
      </a:lvl3pPr>
      <a:lvl4pPr marL="540000" indent="-270000" algn="l" defTabSz="914400" rtl="0" eaLnBrk="1" latinLnBrk="0" hangingPunct="1">
        <a:lnSpc>
          <a:spcPct val="110000"/>
        </a:lnSpc>
        <a:spcBef>
          <a:spcPts val="1000"/>
        </a:spcBef>
        <a:buFont typeface="Arial" panose="020B0604020202020204" pitchFamily="34" charset="0"/>
        <a:buChar char="–"/>
        <a:defRPr kumimoji="0" lang="en-US" sz="2400" b="0" i="0" u="none" strike="noStrike" kern="1200" cap="none" spc="0" normalizeH="0" baseline="0" dirty="0" smtClean="0">
          <a:ln>
            <a:noFill/>
          </a:ln>
          <a:solidFill>
            <a:schemeClr val="tx2"/>
          </a:solidFill>
          <a:effectLst/>
          <a:uLnTx/>
          <a:uFillTx/>
          <a:latin typeface="Calibri" pitchFamily="34" charset="0"/>
          <a:ea typeface="+mn-ea"/>
          <a:cs typeface="+mn-cs"/>
        </a:defRPr>
      </a:lvl4pPr>
      <a:lvl5pPr marL="810000" indent="-270000" algn="l" defTabSz="914400" rtl="0" eaLnBrk="1" latinLnBrk="0" hangingPunct="1">
        <a:lnSpc>
          <a:spcPct val="110000"/>
        </a:lnSpc>
        <a:spcBef>
          <a:spcPts val="1000"/>
        </a:spcBef>
        <a:buFont typeface="Wingdings 2" panose="05020102010507070707" pitchFamily="18" charset="2"/>
        <a:buChar char=""/>
        <a:defRPr kumimoji="0" lang="en-GB" sz="2400" b="0" i="0" u="none" strike="noStrike" kern="1200" cap="none" spc="0" normalizeH="0" baseline="0" dirty="0" smtClean="0">
          <a:ln>
            <a:noFill/>
          </a:ln>
          <a:solidFill>
            <a:schemeClr val="tx2"/>
          </a:solidFill>
          <a:effectLst/>
          <a:uLnTx/>
          <a:uFillTx/>
          <a:latin typeface="Calibri"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9.pn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com/url?sa=i&amp;rct=j&amp;q=&amp;esrc=s&amp;source=images&amp;cd=&amp;cad=rja&amp;uact=8&amp;ved=0CAcQjRxqFQoTCJ2ruYPWj8cCFTJr2wodPNkBYg&amp;url=http://www.slideshare.net/C-Romney/copyright-9515173&amp;ei=sdDAVd2ONrLW7Qa8soeQBg&amp;psig=AFQjCNFf2dF3pmFSLJcVFLfWUpDygStiSw&amp;ust=1438786036544090" TargetMode="Externa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com/url?sa=i&amp;rct=j&amp;q=&amp;esrc=s&amp;source=images&amp;cd=&amp;cad=rja&amp;uact=8&amp;ved=0CAcQjRxqFQoTCMuS2dDWj8cCFc4I2wodBHYHLg&amp;url=http://www.e2awards.com/blog/effective-ways-to-get-customer-votes/&amp;ei=U9HAVYudNs6R7AaE7J3wAg&amp;psig=AFQjCNEqZT2DEBwGn8qJupJHeqL8XI1ZcQ&amp;ust=1438786223391690" TargetMode="Externa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com/url?sa=i&amp;rct=j&amp;q=&amp;esrc=s&amp;source=images&amp;cd=&amp;cad=rja&amp;uact=8&amp;ved=0CAcQjRxqFQoTCKLOn_rWj8cCFXBH2wodq-gJqw&amp;url=http://www.123employee.com/articles/find-advantages-outside-your-core.html&amp;ei=q9HAVeLMAfCO7Qar0afYCg&amp;psig=AFQjCNEqZT2DEBwGn8qJupJHeqL8XI1ZcQ&amp;ust=1438786223391690" TargetMode="Externa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google.com/url?sa=i&amp;rct=j&amp;q=&amp;esrc=s&amp;source=images&amp;cd=&amp;cad=rja&amp;uact=8&amp;ved=0CAcQjRxqFQoTCILTisTVj8cCFWWa2woddLgAZQ&amp;url=http://blog.hubspot.com/blog/tabid/6307/bid/34274/7-lessons-from-the-world-s-most-captivating-presenters-slideshare.aspx&amp;ei=LdDAVcII5bTuBvTwgqgG&amp;psig=AFQjCNH_SbXKbTexeQ9-J6nEdXh5ItEx5g&amp;ust=1438785846734629" TargetMode="Externa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638" y="217490"/>
            <a:ext cx="9714006" cy="6511712"/>
            <a:chOff x="-15588" y="217489"/>
            <a:chExt cx="9714006" cy="6511712"/>
          </a:xfrm>
        </p:grpSpPr>
        <p:pic>
          <p:nvPicPr>
            <p:cNvPr id="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957" b="80217"/>
            <a:stretch/>
          </p:blipFill>
          <p:spPr bwMode="auto">
            <a:xfrm>
              <a:off x="-7938" y="217489"/>
              <a:ext cx="9667302" cy="1330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5588" y="265786"/>
              <a:ext cx="9714006" cy="6463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1" name="Group 20"/>
          <p:cNvGrpSpPr/>
          <p:nvPr userDrawn="1"/>
        </p:nvGrpSpPr>
        <p:grpSpPr>
          <a:xfrm>
            <a:off x="-7938" y="0"/>
            <a:ext cx="9901238" cy="6858000"/>
            <a:chOff x="-7938" y="0"/>
            <a:chExt cx="9901238" cy="6858000"/>
          </a:xfrm>
        </p:grpSpPr>
        <p:sp>
          <p:nvSpPr>
            <p:cNvPr id="23" name="Freeform 7"/>
            <p:cNvSpPr>
              <a:spLocks/>
            </p:cNvSpPr>
            <p:nvPr userDrawn="1"/>
          </p:nvSpPr>
          <p:spPr bwMode="auto">
            <a:xfrm>
              <a:off x="0" y="217490"/>
              <a:ext cx="8236914" cy="1668269"/>
            </a:xfrm>
            <a:custGeom>
              <a:avLst/>
              <a:gdLst>
                <a:gd name="T0" fmla="*/ 2560 w 2571"/>
                <a:gd name="T1" fmla="*/ 0 h 521"/>
                <a:gd name="T2" fmla="*/ 0 w 2571"/>
                <a:gd name="T3" fmla="*/ 0 h 521"/>
                <a:gd name="T4" fmla="*/ 0 w 2571"/>
                <a:gd name="T5" fmla="*/ 520 h 521"/>
                <a:gd name="T6" fmla="*/ 1988 w 2571"/>
                <a:gd name="T7" fmla="*/ 521 h 521"/>
                <a:gd name="T8" fmla="*/ 2560 w 2571"/>
                <a:gd name="T9" fmla="*/ 90 h 521"/>
                <a:gd name="T10" fmla="*/ 2571 w 2571"/>
                <a:gd name="T11" fmla="*/ 0 h 521"/>
                <a:gd name="T12" fmla="*/ 2560 w 2571"/>
                <a:gd name="T13" fmla="*/ 0 h 521"/>
              </a:gdLst>
              <a:ahLst/>
              <a:cxnLst>
                <a:cxn ang="0">
                  <a:pos x="T0" y="T1"/>
                </a:cxn>
                <a:cxn ang="0">
                  <a:pos x="T2" y="T3"/>
                </a:cxn>
                <a:cxn ang="0">
                  <a:pos x="T4" y="T5"/>
                </a:cxn>
                <a:cxn ang="0">
                  <a:pos x="T6" y="T7"/>
                </a:cxn>
                <a:cxn ang="0">
                  <a:pos x="T8" y="T9"/>
                </a:cxn>
                <a:cxn ang="0">
                  <a:pos x="T10" y="T11"/>
                </a:cxn>
                <a:cxn ang="0">
                  <a:pos x="T12" y="T13"/>
                </a:cxn>
              </a:cxnLst>
              <a:rect l="0" t="0" r="r" b="b"/>
              <a:pathLst>
                <a:path w="2571" h="521">
                  <a:moveTo>
                    <a:pt x="2560" y="0"/>
                  </a:moveTo>
                  <a:cubicBezTo>
                    <a:pt x="0" y="0"/>
                    <a:pt x="0" y="0"/>
                    <a:pt x="0" y="0"/>
                  </a:cubicBezTo>
                  <a:cubicBezTo>
                    <a:pt x="0" y="520"/>
                    <a:pt x="0" y="520"/>
                    <a:pt x="0" y="520"/>
                  </a:cubicBezTo>
                  <a:cubicBezTo>
                    <a:pt x="1988" y="521"/>
                    <a:pt x="1988" y="521"/>
                    <a:pt x="1988" y="521"/>
                  </a:cubicBezTo>
                  <a:cubicBezTo>
                    <a:pt x="2252" y="521"/>
                    <a:pt x="2494" y="484"/>
                    <a:pt x="2560" y="90"/>
                  </a:cubicBezTo>
                  <a:cubicBezTo>
                    <a:pt x="2560" y="90"/>
                    <a:pt x="2570" y="28"/>
                    <a:pt x="2571" y="0"/>
                  </a:cubicBezTo>
                  <a:lnTo>
                    <a:pt x="2560" y="0"/>
                  </a:lnTo>
                  <a:close/>
                </a:path>
              </a:pathLst>
            </a:custGeom>
            <a:solidFill>
              <a:srgbClr val="D51B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4" name="Freeform 6"/>
            <p:cNvSpPr>
              <a:spLocks/>
            </p:cNvSpPr>
            <p:nvPr userDrawn="1"/>
          </p:nvSpPr>
          <p:spPr bwMode="auto">
            <a:xfrm>
              <a:off x="-7938" y="0"/>
              <a:ext cx="9901238" cy="6858000"/>
            </a:xfrm>
            <a:custGeom>
              <a:avLst/>
              <a:gdLst>
                <a:gd name="T0" fmla="*/ 0 w 3118"/>
                <a:gd name="T1" fmla="*/ 0 h 2160"/>
                <a:gd name="T2" fmla="*/ 0 w 3118"/>
                <a:gd name="T3" fmla="*/ 68 h 2160"/>
                <a:gd name="T4" fmla="*/ 2930 w 3118"/>
                <a:gd name="T5" fmla="*/ 68 h 2160"/>
                <a:gd name="T6" fmla="*/ 3045 w 3118"/>
                <a:gd name="T7" fmla="*/ 183 h 2160"/>
                <a:gd name="T8" fmla="*/ 3045 w 3118"/>
                <a:gd name="T9" fmla="*/ 1976 h 2160"/>
                <a:gd name="T10" fmla="*/ 2930 w 3118"/>
                <a:gd name="T11" fmla="*/ 2091 h 2160"/>
                <a:gd name="T12" fmla="*/ 0 w 3118"/>
                <a:gd name="T13" fmla="*/ 2091 h 2160"/>
                <a:gd name="T14" fmla="*/ 0 w 3118"/>
                <a:gd name="T15" fmla="*/ 2160 h 2160"/>
                <a:gd name="T16" fmla="*/ 3118 w 3118"/>
                <a:gd name="T17" fmla="*/ 2160 h 2160"/>
                <a:gd name="T18" fmla="*/ 3118 w 3118"/>
                <a:gd name="T19" fmla="*/ 0 h 2160"/>
                <a:gd name="T20" fmla="*/ 0 w 3118"/>
                <a:gd name="T21"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18" h="2160">
                  <a:moveTo>
                    <a:pt x="0" y="0"/>
                  </a:moveTo>
                  <a:cubicBezTo>
                    <a:pt x="0" y="68"/>
                    <a:pt x="0" y="68"/>
                    <a:pt x="0" y="68"/>
                  </a:cubicBezTo>
                  <a:cubicBezTo>
                    <a:pt x="2930" y="68"/>
                    <a:pt x="2930" y="68"/>
                    <a:pt x="2930" y="68"/>
                  </a:cubicBezTo>
                  <a:cubicBezTo>
                    <a:pt x="2994" y="68"/>
                    <a:pt x="3045" y="120"/>
                    <a:pt x="3045" y="183"/>
                  </a:cubicBezTo>
                  <a:cubicBezTo>
                    <a:pt x="3045" y="1976"/>
                    <a:pt x="3045" y="1976"/>
                    <a:pt x="3045" y="1976"/>
                  </a:cubicBezTo>
                  <a:cubicBezTo>
                    <a:pt x="3045" y="2040"/>
                    <a:pt x="2994" y="2091"/>
                    <a:pt x="2930" y="2091"/>
                  </a:cubicBezTo>
                  <a:cubicBezTo>
                    <a:pt x="0" y="2091"/>
                    <a:pt x="0" y="2091"/>
                    <a:pt x="0" y="2091"/>
                  </a:cubicBezTo>
                  <a:cubicBezTo>
                    <a:pt x="0" y="2160"/>
                    <a:pt x="0" y="2160"/>
                    <a:pt x="0" y="2160"/>
                  </a:cubicBezTo>
                  <a:cubicBezTo>
                    <a:pt x="3118" y="2160"/>
                    <a:pt x="3118" y="2160"/>
                    <a:pt x="3118" y="2160"/>
                  </a:cubicBezTo>
                  <a:cubicBezTo>
                    <a:pt x="3118" y="0"/>
                    <a:pt x="3118" y="0"/>
                    <a:pt x="3118" y="0"/>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grpSp>
      <p:sp>
        <p:nvSpPr>
          <p:cNvPr id="13" name="Freeform 26"/>
          <p:cNvSpPr>
            <a:spLocks/>
          </p:cNvSpPr>
          <p:nvPr/>
        </p:nvSpPr>
        <p:spPr bwMode="auto">
          <a:xfrm>
            <a:off x="5513388" y="5867485"/>
            <a:ext cx="4197349" cy="861716"/>
          </a:xfrm>
          <a:custGeom>
            <a:avLst/>
            <a:gdLst>
              <a:gd name="T0" fmla="*/ 6 w 1326"/>
              <a:gd name="T1" fmla="*/ 272 h 272"/>
              <a:gd name="T2" fmla="*/ 1326 w 1326"/>
              <a:gd name="T3" fmla="*/ 272 h 272"/>
              <a:gd name="T4" fmla="*/ 1326 w 1326"/>
              <a:gd name="T5" fmla="*/ 0 h 272"/>
              <a:gd name="T6" fmla="*/ 304 w 1326"/>
              <a:gd name="T7" fmla="*/ 0 h 272"/>
              <a:gd name="T8" fmla="*/ 6 w 1326"/>
              <a:gd name="T9" fmla="*/ 225 h 272"/>
              <a:gd name="T10" fmla="*/ 0 w 1326"/>
              <a:gd name="T11" fmla="*/ 272 h 272"/>
              <a:gd name="T12" fmla="*/ 6 w 1326"/>
              <a:gd name="T13" fmla="*/ 272 h 272"/>
            </a:gdLst>
            <a:ahLst/>
            <a:cxnLst>
              <a:cxn ang="0">
                <a:pos x="T0" y="T1"/>
              </a:cxn>
              <a:cxn ang="0">
                <a:pos x="T2" y="T3"/>
              </a:cxn>
              <a:cxn ang="0">
                <a:pos x="T4" y="T5"/>
              </a:cxn>
              <a:cxn ang="0">
                <a:pos x="T6" y="T7"/>
              </a:cxn>
              <a:cxn ang="0">
                <a:pos x="T8" y="T9"/>
              </a:cxn>
              <a:cxn ang="0">
                <a:pos x="T10" y="T11"/>
              </a:cxn>
              <a:cxn ang="0">
                <a:pos x="T12" y="T13"/>
              </a:cxn>
            </a:cxnLst>
            <a:rect l="0" t="0" r="r" b="b"/>
            <a:pathLst>
              <a:path w="1326" h="272">
                <a:moveTo>
                  <a:pt x="6" y="272"/>
                </a:moveTo>
                <a:cubicBezTo>
                  <a:pt x="1326" y="272"/>
                  <a:pt x="1326" y="272"/>
                  <a:pt x="1326" y="272"/>
                </a:cubicBezTo>
                <a:cubicBezTo>
                  <a:pt x="1326" y="0"/>
                  <a:pt x="1326" y="0"/>
                  <a:pt x="1326" y="0"/>
                </a:cubicBezTo>
                <a:cubicBezTo>
                  <a:pt x="304" y="0"/>
                  <a:pt x="304" y="0"/>
                  <a:pt x="304" y="0"/>
                </a:cubicBezTo>
                <a:cubicBezTo>
                  <a:pt x="167" y="0"/>
                  <a:pt x="40" y="19"/>
                  <a:pt x="6" y="225"/>
                </a:cubicBezTo>
                <a:cubicBezTo>
                  <a:pt x="6" y="225"/>
                  <a:pt x="1" y="257"/>
                  <a:pt x="0" y="272"/>
                </a:cubicBezTo>
                <a:lnTo>
                  <a:pt x="6" y="2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 name="Text Placeholder 5"/>
          <p:cNvSpPr>
            <a:spLocks noGrp="1"/>
          </p:cNvSpPr>
          <p:nvPr>
            <p:ph type="body" sz="quarter" idx="10"/>
          </p:nvPr>
        </p:nvSpPr>
        <p:spPr/>
        <p:txBody>
          <a:bodyPr>
            <a:normAutofit fontScale="77500" lnSpcReduction="20000"/>
          </a:bodyPr>
          <a:lstStyle/>
          <a:p>
            <a:r>
              <a:rPr lang="en-GB" dirty="0"/>
              <a:t>Achieving impact through emotionally charged texts </a:t>
            </a:r>
          </a:p>
          <a:p>
            <a:pPr lvl="0"/>
            <a:endParaRPr lang="en-GB" dirty="0"/>
          </a:p>
        </p:txBody>
      </p:sp>
      <p:sp>
        <p:nvSpPr>
          <p:cNvPr id="7" name="Text Placeholder 6"/>
          <p:cNvSpPr>
            <a:spLocks noGrp="1"/>
          </p:cNvSpPr>
          <p:nvPr>
            <p:ph type="body" sz="quarter" idx="11"/>
          </p:nvPr>
        </p:nvSpPr>
        <p:spPr/>
        <p:txBody>
          <a:bodyPr>
            <a:normAutofit lnSpcReduction="10000"/>
          </a:bodyPr>
          <a:lstStyle/>
          <a:p>
            <a:pPr lvl="0"/>
            <a:r>
              <a:rPr lang="en-US" dirty="0" smtClean="0"/>
              <a:t>Workshop in Peru</a:t>
            </a:r>
            <a:endParaRPr lang="en-GB" dirty="0"/>
          </a:p>
        </p:txBody>
      </p:sp>
      <p:sp>
        <p:nvSpPr>
          <p:cNvPr id="8" name="Text Placeholder 7"/>
          <p:cNvSpPr>
            <a:spLocks noGrp="1"/>
          </p:cNvSpPr>
          <p:nvPr>
            <p:ph type="body" sz="quarter" idx="12"/>
          </p:nvPr>
        </p:nvSpPr>
        <p:spPr/>
        <p:txBody>
          <a:bodyPr>
            <a:normAutofit fontScale="92500" lnSpcReduction="20000"/>
          </a:bodyPr>
          <a:lstStyle/>
          <a:p>
            <a:r>
              <a:rPr lang="en-GB" smtClean="0"/>
              <a:t>2017</a:t>
            </a:r>
            <a:endParaRPr lang="en-GB" dirty="0"/>
          </a:p>
          <a:p>
            <a:pPr lvl="0"/>
            <a:endParaRPr lang="en-GB" dirty="0"/>
          </a:p>
        </p:txBody>
      </p:sp>
      <p:sp>
        <p:nvSpPr>
          <p:cNvPr id="15" name="Round Diagonal Corner Rectangle 14"/>
          <p:cNvSpPr/>
          <p:nvPr/>
        </p:nvSpPr>
        <p:spPr>
          <a:xfrm>
            <a:off x="10056586" y="127591"/>
            <a:ext cx="3253014" cy="4373879"/>
          </a:xfrm>
          <a:prstGeom prst="round2DiagRect">
            <a:avLst>
              <a:gd name="adj1" fmla="val 8617"/>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spcAft>
                <a:spcPts val="600"/>
              </a:spcAft>
            </a:pPr>
            <a:r>
              <a:rPr lang="en-GB" sz="1200" dirty="0" smtClean="0">
                <a:solidFill>
                  <a:schemeClr val="tx1"/>
                </a:solidFill>
              </a:rPr>
              <a:t>COVER IMAGE</a:t>
            </a:r>
          </a:p>
          <a:p>
            <a:pPr>
              <a:spcAft>
                <a:spcPts val="600"/>
              </a:spcAft>
            </a:pPr>
            <a:r>
              <a:rPr lang="en-GB" sz="1050" dirty="0" smtClean="0"/>
              <a:t>An image can be used on the first page to illustrate the partnership. You may select a more appropriate image for your market.</a:t>
            </a:r>
          </a:p>
          <a:p>
            <a:pPr>
              <a:spcAft>
                <a:spcPts val="600"/>
              </a:spcAft>
            </a:pPr>
            <a:endParaRPr lang="en-GB" sz="1050" dirty="0" smtClean="0"/>
          </a:p>
          <a:p>
            <a:pPr>
              <a:spcAft>
                <a:spcPts val="600"/>
              </a:spcAft>
            </a:pPr>
            <a:r>
              <a:rPr lang="en-GB" sz="1050" dirty="0" smtClean="0"/>
              <a:t>To update the image: </a:t>
            </a:r>
          </a:p>
          <a:p>
            <a:pPr marL="171450" indent="-171450">
              <a:spcAft>
                <a:spcPts val="600"/>
              </a:spcAft>
              <a:buFont typeface="Arial" panose="020B0604020202020204" pitchFamily="34" charset="0"/>
              <a:buChar char="•"/>
            </a:pPr>
            <a:r>
              <a:rPr lang="en-GB" sz="1050" dirty="0" smtClean="0"/>
              <a:t>Click on the picture icon; or </a:t>
            </a:r>
          </a:p>
          <a:p>
            <a:pPr marL="171450" indent="-171450">
              <a:spcAft>
                <a:spcPts val="600"/>
              </a:spcAft>
              <a:buFont typeface="Arial" panose="020B0604020202020204" pitchFamily="34" charset="0"/>
              <a:buChar char="•"/>
            </a:pPr>
            <a:r>
              <a:rPr lang="en-GB" sz="1050" dirty="0" smtClean="0"/>
              <a:t>if there is an existing image, right click on the image and select </a:t>
            </a:r>
            <a:r>
              <a:rPr lang="en-GB" sz="1050" dirty="0"/>
              <a:t>‘change picture’</a:t>
            </a:r>
          </a:p>
          <a:p>
            <a:pPr marL="171450" indent="-171450">
              <a:spcAft>
                <a:spcPts val="600"/>
              </a:spcAft>
              <a:buFont typeface="Arial" panose="020B0604020202020204" pitchFamily="34" charset="0"/>
              <a:buChar char="•"/>
            </a:pPr>
            <a:r>
              <a:rPr lang="en-GB" sz="1050" dirty="0"/>
              <a:t>Go to the location where the selected image is saved</a:t>
            </a:r>
          </a:p>
          <a:p>
            <a:pPr marL="171450" indent="-171450">
              <a:spcAft>
                <a:spcPts val="600"/>
              </a:spcAft>
              <a:buFont typeface="Arial" panose="020B0604020202020204" pitchFamily="34" charset="0"/>
              <a:buChar char="•"/>
            </a:pPr>
            <a:r>
              <a:rPr lang="en-GB" sz="1050" dirty="0"/>
              <a:t>Select the image </a:t>
            </a:r>
          </a:p>
          <a:p>
            <a:pPr marL="171450" indent="-171450">
              <a:spcAft>
                <a:spcPts val="600"/>
              </a:spcAft>
              <a:buFont typeface="Arial" panose="020B0604020202020204" pitchFamily="34" charset="0"/>
              <a:buChar char="•"/>
            </a:pPr>
            <a:r>
              <a:rPr lang="en-GB" sz="1050" dirty="0"/>
              <a:t>Please note all images should be: </a:t>
            </a:r>
            <a:r>
              <a:rPr lang="en-GB" sz="1050" dirty="0" smtClean="0"/>
              <a:t>27.5cm </a:t>
            </a:r>
            <a:r>
              <a:rPr lang="en-GB" sz="1050" dirty="0"/>
              <a:t>x </a:t>
            </a:r>
            <a:r>
              <a:rPr lang="en-GB" sz="1050" dirty="0" smtClean="0"/>
              <a:t>19.05cm</a:t>
            </a:r>
            <a:endParaRPr lang="en-GB" sz="1050" dirty="0"/>
          </a:p>
          <a:p>
            <a:pPr marL="171450" indent="-171450">
              <a:spcAft>
                <a:spcPts val="600"/>
              </a:spcAft>
              <a:buFont typeface="Arial" panose="020B0604020202020204" pitchFamily="34" charset="0"/>
              <a:buChar char="•"/>
            </a:pPr>
            <a:r>
              <a:rPr lang="en-GB" sz="1050" dirty="0"/>
              <a:t>If the image does not fit, ensure you keep the dimensions as  </a:t>
            </a:r>
            <a:r>
              <a:rPr lang="en-GB" sz="1050" dirty="0" smtClean="0"/>
              <a:t>above otherwise the image will appear stretched and distorted</a:t>
            </a:r>
            <a:endParaRPr lang="en-GB" sz="1050" dirty="0"/>
          </a:p>
          <a:p>
            <a:pPr marL="171450" indent="-171450">
              <a:spcAft>
                <a:spcPts val="600"/>
              </a:spcAft>
              <a:buFont typeface="Arial" panose="020B0604020202020204" pitchFamily="34" charset="0"/>
              <a:buChar char="•"/>
            </a:pPr>
            <a:r>
              <a:rPr lang="en-GB" sz="1050" dirty="0" smtClean="0"/>
              <a:t>If the image is sitting over the header banner – Right click on new image and select ‘send to back’</a:t>
            </a:r>
          </a:p>
        </p:txBody>
      </p:sp>
      <p:pic>
        <p:nvPicPr>
          <p:cNvPr id="25" name="Picture 2" descr="\\MPL-OXF-DATA\International Marketing\BRANDING\LOGOS\Macmillan Education\Partner logos\NILE logos\Partnership logos\ME-NILE-Co-branding-logos (NILE-le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5175" y="5940639"/>
            <a:ext cx="3110106" cy="851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10802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endParaRPr lang="en-GB" sz="2000" dirty="0"/>
          </a:p>
        </p:txBody>
      </p:sp>
      <p:sp>
        <p:nvSpPr>
          <p:cNvPr id="3" name="Content Placeholder 2"/>
          <p:cNvSpPr>
            <a:spLocks noGrp="1"/>
          </p:cNvSpPr>
          <p:nvPr>
            <p:ph idx="1"/>
          </p:nvPr>
        </p:nvSpPr>
        <p:spPr/>
        <p:txBody>
          <a:bodyPr>
            <a:normAutofit/>
          </a:bodyPr>
          <a:lstStyle/>
          <a:p>
            <a:r>
              <a:rPr lang="en-GB" sz="4400" dirty="0"/>
              <a:t>What punishment do you think the person who committed this crime should get, if any, and why?</a:t>
            </a:r>
            <a:br>
              <a:rPr lang="en-GB" sz="4400" dirty="0"/>
            </a:br>
            <a:endParaRPr lang="en-GB" sz="4400" dirty="0"/>
          </a:p>
        </p:txBody>
      </p:sp>
    </p:spTree>
    <p:extLst>
      <p:ext uri="{BB962C8B-B14F-4D97-AF65-F5344CB8AC3E}">
        <p14:creationId xmlns:p14="http://schemas.microsoft.com/office/powerpoint/2010/main" val="38026942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Ronald L. Sanford</a:t>
            </a:r>
            <a:endParaRPr lang="en-GB" dirty="0"/>
          </a:p>
        </p:txBody>
      </p:sp>
      <p:sp>
        <p:nvSpPr>
          <p:cNvPr id="3" name="Content Placeholder 2"/>
          <p:cNvSpPr>
            <a:spLocks noGrp="1"/>
          </p:cNvSpPr>
          <p:nvPr>
            <p:ph idx="1"/>
          </p:nvPr>
        </p:nvSpPr>
        <p:spPr/>
        <p:txBody>
          <a:bodyPr>
            <a:normAutofit/>
          </a:bodyPr>
          <a:lstStyle/>
          <a:p>
            <a:r>
              <a:rPr lang="en-GB" sz="3600" i="1" dirty="0"/>
              <a:t>He is a black man.</a:t>
            </a:r>
            <a:endParaRPr lang="en-GB" sz="3600" dirty="0"/>
          </a:p>
          <a:p>
            <a:r>
              <a:rPr lang="en-GB" sz="3600" i="1" dirty="0"/>
              <a:t>He only </a:t>
            </a:r>
            <a:r>
              <a:rPr lang="en-GB" sz="3600" i="1"/>
              <a:t>took </a:t>
            </a:r>
            <a:r>
              <a:rPr lang="en-GB" sz="3600" i="1" smtClean="0"/>
              <a:t>$5</a:t>
            </a:r>
            <a:r>
              <a:rPr lang="en-GB" sz="3600" i="1" dirty="0"/>
              <a:t>.</a:t>
            </a:r>
            <a:endParaRPr lang="en-GB" sz="3600" dirty="0"/>
          </a:p>
          <a:p>
            <a:r>
              <a:rPr lang="en-GB" sz="3600" i="1" dirty="0"/>
              <a:t>Each sister was stabbed between 12-17 times.</a:t>
            </a:r>
            <a:endParaRPr lang="en-GB" sz="3600" dirty="0"/>
          </a:p>
          <a:p>
            <a:r>
              <a:rPr lang="en-GB" sz="3600" i="1" dirty="0"/>
              <a:t>The killer was 13 years old.</a:t>
            </a:r>
            <a:endParaRPr lang="en-GB" sz="3600" dirty="0"/>
          </a:p>
          <a:p>
            <a:endParaRPr lang="en-GB" sz="3600" dirty="0"/>
          </a:p>
        </p:txBody>
      </p:sp>
    </p:spTree>
    <p:extLst>
      <p:ext uri="{BB962C8B-B14F-4D97-AF65-F5344CB8AC3E}">
        <p14:creationId xmlns:p14="http://schemas.microsoft.com/office/powerpoint/2010/main" val="3245430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sentence</a:t>
            </a:r>
            <a:endParaRPr lang="en-GB" dirty="0"/>
          </a:p>
        </p:txBody>
      </p:sp>
      <p:sp>
        <p:nvSpPr>
          <p:cNvPr id="3" name="Content Placeholder 2"/>
          <p:cNvSpPr>
            <a:spLocks noGrp="1"/>
          </p:cNvSpPr>
          <p:nvPr>
            <p:ph idx="1"/>
          </p:nvPr>
        </p:nvSpPr>
        <p:spPr/>
        <p:txBody>
          <a:bodyPr>
            <a:normAutofit lnSpcReduction="10000"/>
          </a:bodyPr>
          <a:lstStyle/>
          <a:p>
            <a:pPr lvl="1"/>
            <a:r>
              <a:rPr lang="en-GB" dirty="0"/>
              <a:t>He was sentenced to 50 years for the murder of one sister.</a:t>
            </a:r>
            <a:endParaRPr lang="en-GB" sz="2400" dirty="0"/>
          </a:p>
          <a:p>
            <a:pPr lvl="1"/>
            <a:r>
              <a:rPr lang="en-GB" dirty="0"/>
              <a:t>He was sentenced to 50 years for the murder of the other sister.</a:t>
            </a:r>
            <a:endParaRPr lang="en-GB" sz="2400" dirty="0"/>
          </a:p>
          <a:p>
            <a:pPr lvl="1"/>
            <a:r>
              <a:rPr lang="en-GB" dirty="0"/>
              <a:t>He was sentenced to 50 years for robbery involving serious bodily harm.</a:t>
            </a:r>
            <a:endParaRPr lang="en-GB" sz="2400" dirty="0"/>
          </a:p>
          <a:p>
            <a:pPr lvl="1"/>
            <a:r>
              <a:rPr lang="en-GB" dirty="0"/>
              <a:t>He was sentenced to 20 years for burglary.</a:t>
            </a:r>
            <a:endParaRPr lang="en-GB" sz="2400" dirty="0"/>
          </a:p>
          <a:p>
            <a:pPr lvl="1"/>
            <a:r>
              <a:rPr lang="en-GB" dirty="0"/>
              <a:t>All the sentences are to run consecutively, so he has a jail time of 170 years.  He was sentenced at the age of 15 and sent to Indiana State prison in the company of hardened criminals. </a:t>
            </a:r>
            <a:endParaRPr lang="en-GB" sz="2400" dirty="0"/>
          </a:p>
          <a:p>
            <a:pPr lvl="1"/>
            <a:r>
              <a:rPr lang="en-GB" dirty="0"/>
              <a:t>He is now 38 years old and he will be eligible for parole when he turns 100.</a:t>
            </a:r>
            <a:endParaRPr lang="en-GB" sz="2400" dirty="0"/>
          </a:p>
          <a:p>
            <a:endParaRPr lang="en-GB" dirty="0"/>
          </a:p>
        </p:txBody>
      </p:sp>
    </p:spTree>
    <p:extLst>
      <p:ext uri="{BB962C8B-B14F-4D97-AF65-F5344CB8AC3E}">
        <p14:creationId xmlns:p14="http://schemas.microsoft.com/office/powerpoint/2010/main" val="41207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Listening (part 1</a:t>
            </a:r>
            <a:r>
              <a:rPr lang="en-GB" b="1" dirty="0" smtClean="0"/>
              <a:t>):</a:t>
            </a:r>
            <a:endParaRPr lang="en-GB" dirty="0"/>
          </a:p>
        </p:txBody>
      </p:sp>
      <p:sp>
        <p:nvSpPr>
          <p:cNvPr id="3" name="Content Placeholder 2"/>
          <p:cNvSpPr>
            <a:spLocks noGrp="1"/>
          </p:cNvSpPr>
          <p:nvPr>
            <p:ph idx="1"/>
          </p:nvPr>
        </p:nvSpPr>
        <p:spPr/>
        <p:txBody>
          <a:bodyPr>
            <a:normAutofit/>
          </a:bodyPr>
          <a:lstStyle/>
          <a:p>
            <a:pPr marL="0" indent="0">
              <a:buNone/>
            </a:pPr>
            <a:r>
              <a:rPr lang="en-GB" b="1" dirty="0"/>
              <a:t>As you listen</a:t>
            </a:r>
            <a:r>
              <a:rPr lang="en-GB" dirty="0"/>
              <a:t>, try and picture Ronald</a:t>
            </a:r>
          </a:p>
          <a:p>
            <a:pPr marL="0" lvl="0" indent="0">
              <a:buNone/>
            </a:pPr>
            <a:r>
              <a:rPr lang="en-GB" b="1" dirty="0" smtClean="0"/>
              <a:t>Think </a:t>
            </a:r>
            <a:r>
              <a:rPr lang="en-GB" b="1" dirty="0"/>
              <a:t>about some of these things</a:t>
            </a:r>
            <a:r>
              <a:rPr lang="en-GB" dirty="0"/>
              <a:t>:</a:t>
            </a:r>
            <a:endParaRPr lang="en-GB" sz="2400" dirty="0"/>
          </a:p>
          <a:p>
            <a:pPr lvl="1">
              <a:buFont typeface="Arial" panose="020B0604020202020204" pitchFamily="34" charset="0"/>
              <a:buChar char="•"/>
            </a:pPr>
            <a:r>
              <a:rPr lang="en-GB" sz="2800" dirty="0"/>
              <a:t>What does he look like: is he tall, short, good-looking, covered in tattoos, well-built or thin? Does he look scruffy</a:t>
            </a:r>
            <a:r>
              <a:rPr lang="en-GB" sz="2800" dirty="0" smtClean="0"/>
              <a:t>?</a:t>
            </a:r>
            <a:endParaRPr lang="en-GB" sz="2800" dirty="0"/>
          </a:p>
          <a:p>
            <a:pPr lvl="1">
              <a:buFont typeface="Arial" panose="020B0604020202020204" pitchFamily="34" charset="0"/>
              <a:buChar char="•"/>
            </a:pPr>
            <a:r>
              <a:rPr lang="en-GB" sz="2800" dirty="0" smtClean="0"/>
              <a:t>Does he smoke?</a:t>
            </a:r>
            <a:r>
              <a:rPr lang="en-GB" sz="2800" dirty="0"/>
              <a:t> </a:t>
            </a:r>
            <a:endParaRPr lang="en-GB" sz="2800" dirty="0" smtClean="0"/>
          </a:p>
          <a:p>
            <a:pPr lvl="1">
              <a:buFont typeface="Arial" panose="020B0604020202020204" pitchFamily="34" charset="0"/>
              <a:buChar char="•"/>
            </a:pPr>
            <a:r>
              <a:rPr lang="en-GB" sz="2800" dirty="0" smtClean="0"/>
              <a:t>Based on what he says &amp; how he says things, what kind of person do you think he is?</a:t>
            </a:r>
            <a:endParaRPr lang="en-GB" sz="2800" dirty="0"/>
          </a:p>
          <a:p>
            <a:pPr marL="0" indent="0">
              <a:buNone/>
            </a:pPr>
            <a:endParaRPr lang="en-GB" dirty="0"/>
          </a:p>
        </p:txBody>
      </p:sp>
    </p:spTree>
    <p:extLst>
      <p:ext uri="{BB962C8B-B14F-4D97-AF65-F5344CB8AC3E}">
        <p14:creationId xmlns:p14="http://schemas.microsoft.com/office/powerpoint/2010/main" val="954554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After the </a:t>
            </a:r>
            <a:r>
              <a:rPr lang="en-GB" b="1" dirty="0" smtClean="0"/>
              <a:t>listening</a:t>
            </a:r>
            <a:r>
              <a:rPr lang="en-GB" dirty="0" smtClean="0"/>
              <a:t> </a:t>
            </a:r>
            <a:r>
              <a:rPr lang="en-GB" dirty="0"/>
              <a:t>compare your ideas with your partner: </a:t>
            </a:r>
          </a:p>
        </p:txBody>
      </p:sp>
      <p:sp>
        <p:nvSpPr>
          <p:cNvPr id="3" name="Content Placeholder 2"/>
          <p:cNvSpPr>
            <a:spLocks noGrp="1"/>
          </p:cNvSpPr>
          <p:nvPr>
            <p:ph idx="1"/>
          </p:nvPr>
        </p:nvSpPr>
        <p:spPr/>
        <p:txBody>
          <a:bodyPr/>
          <a:lstStyle/>
          <a:p>
            <a:pPr marL="0" indent="0">
              <a:buNone/>
            </a:pPr>
            <a:endParaRPr lang="en-GB" sz="2400" dirty="0"/>
          </a:p>
          <a:p>
            <a:pPr lvl="1"/>
            <a:r>
              <a:rPr lang="en-GB" sz="3600" dirty="0"/>
              <a:t>Are they similar?  What you they differ in?</a:t>
            </a:r>
          </a:p>
          <a:p>
            <a:pPr lvl="1"/>
            <a:r>
              <a:rPr lang="en-GB" sz="3600" dirty="0"/>
              <a:t>Did you like or dislike Ronald?  Do you believe him when he says he is sorry and contrite?  What does your partner think? </a:t>
            </a:r>
          </a:p>
          <a:p>
            <a:pPr marL="0" indent="0">
              <a:buNone/>
            </a:pPr>
            <a:endParaRPr lang="en-GB" sz="2400" dirty="0"/>
          </a:p>
          <a:p>
            <a:endParaRPr lang="en-GB" dirty="0"/>
          </a:p>
        </p:txBody>
      </p:sp>
    </p:spTree>
    <p:extLst>
      <p:ext uri="{BB962C8B-B14F-4D97-AF65-F5344CB8AC3E}">
        <p14:creationId xmlns:p14="http://schemas.microsoft.com/office/powerpoint/2010/main" val="4147912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Listening (part 2</a:t>
            </a:r>
            <a:r>
              <a:rPr lang="en-GB" b="1" dirty="0" smtClean="0"/>
              <a:t>):</a:t>
            </a:r>
            <a:endParaRPr lang="en-GB" dirty="0"/>
          </a:p>
        </p:txBody>
      </p:sp>
      <p:sp>
        <p:nvSpPr>
          <p:cNvPr id="3" name="Content Placeholder 2"/>
          <p:cNvSpPr>
            <a:spLocks noGrp="1"/>
          </p:cNvSpPr>
          <p:nvPr>
            <p:ph idx="1"/>
          </p:nvPr>
        </p:nvSpPr>
        <p:spPr/>
        <p:txBody>
          <a:bodyPr/>
          <a:lstStyle/>
          <a:p>
            <a:pPr marL="342900" lvl="1" indent="-342900">
              <a:buFont typeface="Arial" pitchFamily="34" charset="0"/>
              <a:buChar char="•"/>
            </a:pPr>
            <a:r>
              <a:rPr lang="en-GB" sz="3600" b="1" dirty="0" smtClean="0"/>
              <a:t>Think about Ronald’s cell:</a:t>
            </a:r>
          </a:p>
          <a:p>
            <a:pPr marL="342900" lvl="1" indent="-342900">
              <a:buFont typeface="Arial" pitchFamily="34" charset="0"/>
              <a:buChar char="•"/>
            </a:pPr>
            <a:endParaRPr lang="en-GB" sz="3600" dirty="0"/>
          </a:p>
          <a:p>
            <a:pPr marL="342900" lvl="1" indent="-342900">
              <a:buFont typeface="Arial" pitchFamily="34" charset="0"/>
              <a:buChar char="•"/>
            </a:pPr>
            <a:r>
              <a:rPr lang="en-GB" sz="3600" dirty="0" smtClean="0"/>
              <a:t>How </a:t>
            </a:r>
            <a:r>
              <a:rPr lang="en-GB" sz="3600" dirty="0"/>
              <a:t>big is it? What is in it? Has he got books? If so, what kind of books do you think he reads?  Is there anything on the walls of the cell? Is it tidy or messy? </a:t>
            </a:r>
          </a:p>
          <a:p>
            <a:endParaRPr lang="en-GB" dirty="0"/>
          </a:p>
        </p:txBody>
      </p:sp>
    </p:spTree>
    <p:extLst>
      <p:ext uri="{BB962C8B-B14F-4D97-AF65-F5344CB8AC3E}">
        <p14:creationId xmlns:p14="http://schemas.microsoft.com/office/powerpoint/2010/main" val="4208442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a:lnSpc>
                <a:spcPct val="115000"/>
              </a:lnSpc>
              <a:spcAft>
                <a:spcPts val="1000"/>
              </a:spcAft>
            </a:pPr>
            <a:r>
              <a:rPr lang="en-GB" sz="4800" b="1" dirty="0">
                <a:solidFill>
                  <a:srgbClr val="000000"/>
                </a:solidFill>
                <a:ea typeface="Times New Roman"/>
                <a:cs typeface="Times New Roman"/>
              </a:rPr>
              <a:t>What is your opinion of Ronald L Sanford now?</a:t>
            </a:r>
            <a:endParaRPr lang="en-GB" sz="4800" b="1" dirty="0">
              <a:ea typeface="Times New Roman"/>
              <a:cs typeface="Times New Roman"/>
            </a:endParaRPr>
          </a:p>
          <a:p>
            <a:pPr marL="0" indent="0">
              <a:buNone/>
            </a:pPr>
            <a:endParaRPr lang="en-GB" dirty="0"/>
          </a:p>
        </p:txBody>
      </p:sp>
    </p:spTree>
    <p:extLst>
      <p:ext uri="{BB962C8B-B14F-4D97-AF65-F5344CB8AC3E}">
        <p14:creationId xmlns:p14="http://schemas.microsoft.com/office/powerpoint/2010/main" val="9435835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7" name="TextBox 6"/>
          <p:cNvSpPr txBox="1"/>
          <p:nvPr/>
        </p:nvSpPr>
        <p:spPr>
          <a:xfrm>
            <a:off x="5496417" y="2204865"/>
            <a:ext cx="3820587" cy="646331"/>
          </a:xfrm>
          <a:prstGeom prst="rect">
            <a:avLst/>
          </a:prstGeom>
          <a:noFill/>
          <a:ln>
            <a:solidFill>
              <a:schemeClr val="tx1"/>
            </a:solidFill>
          </a:ln>
        </p:spPr>
        <p:txBody>
          <a:bodyPr wrap="square" rtlCol="0">
            <a:spAutoFit/>
          </a:bodyPr>
          <a:lstStyle/>
          <a:p>
            <a:pPr marL="0" lvl="1"/>
            <a:r>
              <a:rPr lang="en-GB" dirty="0"/>
              <a:t>they should find a way to support him</a:t>
            </a:r>
            <a:r>
              <a:rPr lang="en-GB" dirty="0" smtClean="0"/>
              <a:t>.</a:t>
            </a:r>
            <a:endParaRPr lang="en-GB" dirty="0"/>
          </a:p>
        </p:txBody>
      </p:sp>
      <p:sp>
        <p:nvSpPr>
          <p:cNvPr id="8" name="TextBox 7"/>
          <p:cNvSpPr txBox="1"/>
          <p:nvPr/>
        </p:nvSpPr>
        <p:spPr>
          <a:xfrm>
            <a:off x="506263" y="2204865"/>
            <a:ext cx="4444356" cy="646331"/>
          </a:xfrm>
          <a:prstGeom prst="rect">
            <a:avLst/>
          </a:prstGeom>
          <a:noFill/>
          <a:ln>
            <a:solidFill>
              <a:schemeClr val="tx1"/>
            </a:solidFill>
          </a:ln>
        </p:spPr>
        <p:txBody>
          <a:bodyPr wrap="square" rtlCol="0">
            <a:spAutoFit/>
          </a:bodyPr>
          <a:lstStyle/>
          <a:p>
            <a:pPr marL="0" lvl="1"/>
            <a:r>
              <a:rPr lang="en-GB" dirty="0"/>
              <a:t>Unfortunately, he is not the only black </a:t>
            </a:r>
            <a:r>
              <a:rPr lang="en-GB" dirty="0" smtClean="0"/>
              <a:t>man</a:t>
            </a:r>
            <a:endParaRPr lang="en-GB" dirty="0"/>
          </a:p>
        </p:txBody>
      </p:sp>
      <p:sp>
        <p:nvSpPr>
          <p:cNvPr id="9" name="TextBox 8"/>
          <p:cNvSpPr txBox="1"/>
          <p:nvPr/>
        </p:nvSpPr>
        <p:spPr>
          <a:xfrm>
            <a:off x="5496417" y="4941169"/>
            <a:ext cx="3820587" cy="646331"/>
          </a:xfrm>
          <a:prstGeom prst="rect">
            <a:avLst/>
          </a:prstGeom>
          <a:noFill/>
          <a:ln>
            <a:solidFill>
              <a:schemeClr val="tx1"/>
            </a:solidFill>
          </a:ln>
        </p:spPr>
        <p:txBody>
          <a:bodyPr wrap="square" rtlCol="0">
            <a:spAutoFit/>
          </a:bodyPr>
          <a:lstStyle/>
          <a:p>
            <a:pPr marL="0" lvl="1"/>
            <a:r>
              <a:rPr lang="en-GB" dirty="0"/>
              <a:t>to be incarcerated</a:t>
            </a:r>
          </a:p>
          <a:p>
            <a:pPr marL="0" lvl="1"/>
            <a:r>
              <a:rPr lang="en-GB" dirty="0" smtClean="0"/>
              <a:t>in </a:t>
            </a:r>
            <a:r>
              <a:rPr lang="en-GB" dirty="0"/>
              <a:t>an incredibly racist society</a:t>
            </a:r>
            <a:r>
              <a:rPr lang="en-GB" dirty="0" smtClean="0"/>
              <a:t>.</a:t>
            </a:r>
            <a:endParaRPr lang="en-GB" dirty="0"/>
          </a:p>
        </p:txBody>
      </p:sp>
      <p:sp>
        <p:nvSpPr>
          <p:cNvPr id="10" name="TextBox 9"/>
          <p:cNvSpPr txBox="1"/>
          <p:nvPr/>
        </p:nvSpPr>
        <p:spPr>
          <a:xfrm>
            <a:off x="506263" y="2996952"/>
            <a:ext cx="4444356" cy="923330"/>
          </a:xfrm>
          <a:prstGeom prst="rect">
            <a:avLst/>
          </a:prstGeom>
          <a:noFill/>
          <a:ln>
            <a:solidFill>
              <a:schemeClr val="tx1"/>
            </a:solidFill>
          </a:ln>
        </p:spPr>
        <p:txBody>
          <a:bodyPr wrap="square" rtlCol="0">
            <a:spAutoFit/>
          </a:bodyPr>
          <a:lstStyle/>
          <a:p>
            <a:pPr marL="0" lvl="1"/>
            <a:r>
              <a:rPr lang="en-GB" dirty="0"/>
              <a:t>Perhaps we should ask if he would have been sentenced to the same amount of </a:t>
            </a:r>
            <a:r>
              <a:rPr lang="en-GB" dirty="0" smtClean="0"/>
              <a:t>years</a:t>
            </a:r>
            <a:endParaRPr lang="en-GB" dirty="0"/>
          </a:p>
        </p:txBody>
      </p:sp>
      <p:sp>
        <p:nvSpPr>
          <p:cNvPr id="11" name="TextBox 10"/>
          <p:cNvSpPr txBox="1"/>
          <p:nvPr/>
        </p:nvSpPr>
        <p:spPr>
          <a:xfrm>
            <a:off x="506263" y="4077073"/>
            <a:ext cx="4444356" cy="646331"/>
          </a:xfrm>
          <a:prstGeom prst="rect">
            <a:avLst/>
          </a:prstGeom>
          <a:noFill/>
          <a:ln>
            <a:solidFill>
              <a:schemeClr val="tx1"/>
            </a:solidFill>
          </a:ln>
        </p:spPr>
        <p:txBody>
          <a:bodyPr wrap="square" rtlCol="0">
            <a:spAutoFit/>
          </a:bodyPr>
          <a:lstStyle/>
          <a:p>
            <a:pPr marL="0" lvl="1"/>
            <a:r>
              <a:rPr lang="en-GB" dirty="0"/>
              <a:t>Making people believe that the ‘bad’ people </a:t>
            </a:r>
            <a:r>
              <a:rPr lang="en-GB" dirty="0" smtClean="0"/>
              <a:t>are on </a:t>
            </a:r>
            <a:r>
              <a:rPr lang="en-GB" dirty="0"/>
              <a:t>the inside </a:t>
            </a:r>
            <a:endParaRPr lang="en-US" dirty="0"/>
          </a:p>
        </p:txBody>
      </p:sp>
      <p:sp>
        <p:nvSpPr>
          <p:cNvPr id="12" name="TextBox 11"/>
          <p:cNvSpPr txBox="1"/>
          <p:nvPr/>
        </p:nvSpPr>
        <p:spPr>
          <a:xfrm>
            <a:off x="5496417" y="1124745"/>
            <a:ext cx="3820587" cy="646331"/>
          </a:xfrm>
          <a:prstGeom prst="rect">
            <a:avLst/>
          </a:prstGeom>
          <a:noFill/>
          <a:ln>
            <a:solidFill>
              <a:schemeClr val="tx1"/>
            </a:solidFill>
          </a:ln>
        </p:spPr>
        <p:txBody>
          <a:bodyPr wrap="square" rtlCol="0">
            <a:spAutoFit/>
          </a:bodyPr>
          <a:lstStyle/>
          <a:p>
            <a:pPr marL="0" lvl="1"/>
            <a:r>
              <a:rPr lang="en-GB" dirty="0"/>
              <a:t>had he killed two black elderly women</a:t>
            </a:r>
            <a:r>
              <a:rPr lang="en-GB" dirty="0" smtClean="0"/>
              <a:t>.</a:t>
            </a:r>
            <a:endParaRPr lang="en-GB" dirty="0"/>
          </a:p>
        </p:txBody>
      </p:sp>
      <p:sp>
        <p:nvSpPr>
          <p:cNvPr id="13" name="TextBox 12"/>
          <p:cNvSpPr txBox="1"/>
          <p:nvPr/>
        </p:nvSpPr>
        <p:spPr>
          <a:xfrm>
            <a:off x="5496417" y="2996952"/>
            <a:ext cx="3820587" cy="923330"/>
          </a:xfrm>
          <a:prstGeom prst="rect">
            <a:avLst/>
          </a:prstGeom>
          <a:noFill/>
          <a:ln>
            <a:solidFill>
              <a:schemeClr val="tx1"/>
            </a:solidFill>
          </a:ln>
        </p:spPr>
        <p:txBody>
          <a:bodyPr wrap="square" rtlCol="0">
            <a:spAutoFit/>
          </a:bodyPr>
          <a:lstStyle/>
          <a:p>
            <a:pPr marL="0" lvl="1"/>
            <a:r>
              <a:rPr lang="en-GB" dirty="0" smtClean="0"/>
              <a:t>is </a:t>
            </a:r>
            <a:r>
              <a:rPr lang="en-GB" dirty="0"/>
              <a:t>misleading as prison is just a microcosm of the realities of our society</a:t>
            </a:r>
            <a:r>
              <a:rPr lang="en-GB" dirty="0" smtClean="0"/>
              <a:t>.</a:t>
            </a:r>
            <a:endParaRPr lang="en-GB" dirty="0"/>
          </a:p>
        </p:txBody>
      </p:sp>
      <p:sp>
        <p:nvSpPr>
          <p:cNvPr id="14" name="TextBox 13"/>
          <p:cNvSpPr txBox="1"/>
          <p:nvPr/>
        </p:nvSpPr>
        <p:spPr>
          <a:xfrm>
            <a:off x="506263" y="4941168"/>
            <a:ext cx="4444356" cy="923330"/>
          </a:xfrm>
          <a:prstGeom prst="rect">
            <a:avLst/>
          </a:prstGeom>
          <a:noFill/>
          <a:ln>
            <a:solidFill>
              <a:schemeClr val="tx1"/>
            </a:solidFill>
          </a:ln>
        </p:spPr>
        <p:txBody>
          <a:bodyPr wrap="square" rtlCol="0">
            <a:spAutoFit/>
          </a:bodyPr>
          <a:lstStyle/>
          <a:p>
            <a:pPr marL="0" lvl="1"/>
            <a:r>
              <a:rPr lang="en-GB" dirty="0"/>
              <a:t>This 13 year old inside a 38 year old man, even if by some miracle gets a chance to get out of prison, </a:t>
            </a:r>
          </a:p>
        </p:txBody>
      </p:sp>
      <p:sp>
        <p:nvSpPr>
          <p:cNvPr id="15" name="TextBox 14"/>
          <p:cNvSpPr txBox="1"/>
          <p:nvPr/>
        </p:nvSpPr>
        <p:spPr>
          <a:xfrm>
            <a:off x="5496418" y="4077072"/>
            <a:ext cx="2741391" cy="369332"/>
          </a:xfrm>
          <a:prstGeom prst="rect">
            <a:avLst/>
          </a:prstGeom>
          <a:noFill/>
          <a:ln>
            <a:solidFill>
              <a:schemeClr val="tx1"/>
            </a:solidFill>
          </a:ln>
        </p:spPr>
        <p:txBody>
          <a:bodyPr wrap="none" rtlCol="0">
            <a:spAutoFit/>
          </a:bodyPr>
          <a:lstStyle/>
          <a:p>
            <a:r>
              <a:rPr lang="en-GB" dirty="0"/>
              <a:t>will never be ‘normal’.</a:t>
            </a:r>
            <a:endParaRPr lang="en-US" dirty="0"/>
          </a:p>
        </p:txBody>
      </p:sp>
      <p:sp>
        <p:nvSpPr>
          <p:cNvPr id="16" name="TextBox 15"/>
          <p:cNvSpPr txBox="1"/>
          <p:nvPr/>
        </p:nvSpPr>
        <p:spPr>
          <a:xfrm>
            <a:off x="506263" y="1124744"/>
            <a:ext cx="4444356" cy="923330"/>
          </a:xfrm>
          <a:prstGeom prst="rect">
            <a:avLst/>
          </a:prstGeom>
          <a:noFill/>
          <a:ln>
            <a:solidFill>
              <a:schemeClr val="tx1"/>
            </a:solidFill>
          </a:ln>
        </p:spPr>
        <p:txBody>
          <a:bodyPr wrap="square" rtlCol="0">
            <a:spAutoFit/>
          </a:bodyPr>
          <a:lstStyle/>
          <a:p>
            <a:pPr marL="0" lvl="1"/>
            <a:r>
              <a:rPr lang="en-GB" dirty="0"/>
              <a:t>I believe if people are really concerned with Ronald and how he got into prison, </a:t>
            </a:r>
          </a:p>
        </p:txBody>
      </p:sp>
    </p:spTree>
    <p:extLst>
      <p:ext uri="{BB962C8B-B14F-4D97-AF65-F5344CB8AC3E}">
        <p14:creationId xmlns:p14="http://schemas.microsoft.com/office/powerpoint/2010/main" val="10377974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7" name="TextBox 6"/>
          <p:cNvSpPr txBox="1"/>
          <p:nvPr/>
        </p:nvSpPr>
        <p:spPr>
          <a:xfrm>
            <a:off x="5496417" y="1124745"/>
            <a:ext cx="3820587" cy="646331"/>
          </a:xfrm>
          <a:prstGeom prst="rect">
            <a:avLst/>
          </a:prstGeom>
          <a:noFill/>
          <a:ln>
            <a:solidFill>
              <a:schemeClr val="tx1"/>
            </a:solidFill>
          </a:ln>
        </p:spPr>
        <p:txBody>
          <a:bodyPr wrap="square" rtlCol="0">
            <a:spAutoFit/>
          </a:bodyPr>
          <a:lstStyle/>
          <a:p>
            <a:pPr marL="0" lvl="1"/>
            <a:r>
              <a:rPr lang="en-GB" dirty="0"/>
              <a:t>they should find a way to support him</a:t>
            </a:r>
            <a:r>
              <a:rPr lang="en-GB" dirty="0" smtClean="0"/>
              <a:t>.</a:t>
            </a:r>
            <a:endParaRPr lang="en-GB" dirty="0"/>
          </a:p>
        </p:txBody>
      </p:sp>
      <p:sp>
        <p:nvSpPr>
          <p:cNvPr id="8" name="TextBox 7"/>
          <p:cNvSpPr txBox="1"/>
          <p:nvPr/>
        </p:nvSpPr>
        <p:spPr>
          <a:xfrm>
            <a:off x="506263" y="2204865"/>
            <a:ext cx="4444356" cy="646331"/>
          </a:xfrm>
          <a:prstGeom prst="rect">
            <a:avLst/>
          </a:prstGeom>
          <a:noFill/>
          <a:ln>
            <a:solidFill>
              <a:schemeClr val="tx1"/>
            </a:solidFill>
          </a:ln>
        </p:spPr>
        <p:txBody>
          <a:bodyPr wrap="square" rtlCol="0">
            <a:spAutoFit/>
          </a:bodyPr>
          <a:lstStyle/>
          <a:p>
            <a:pPr marL="0" lvl="1"/>
            <a:r>
              <a:rPr lang="en-GB" dirty="0"/>
              <a:t>Unfortunately, he is not the only black </a:t>
            </a:r>
            <a:r>
              <a:rPr lang="en-GB" dirty="0" smtClean="0"/>
              <a:t>man</a:t>
            </a:r>
            <a:endParaRPr lang="en-GB" dirty="0"/>
          </a:p>
        </p:txBody>
      </p:sp>
      <p:sp>
        <p:nvSpPr>
          <p:cNvPr id="9" name="TextBox 8"/>
          <p:cNvSpPr txBox="1"/>
          <p:nvPr/>
        </p:nvSpPr>
        <p:spPr>
          <a:xfrm>
            <a:off x="5496417" y="2204865"/>
            <a:ext cx="3820587" cy="646331"/>
          </a:xfrm>
          <a:prstGeom prst="rect">
            <a:avLst/>
          </a:prstGeom>
          <a:noFill/>
          <a:ln>
            <a:solidFill>
              <a:schemeClr val="tx1"/>
            </a:solidFill>
          </a:ln>
        </p:spPr>
        <p:txBody>
          <a:bodyPr wrap="square" rtlCol="0">
            <a:spAutoFit/>
          </a:bodyPr>
          <a:lstStyle/>
          <a:p>
            <a:pPr marL="0" lvl="1"/>
            <a:r>
              <a:rPr lang="en-GB" dirty="0"/>
              <a:t>to be incarcerated</a:t>
            </a:r>
          </a:p>
          <a:p>
            <a:pPr marL="0" lvl="1"/>
            <a:r>
              <a:rPr lang="en-GB" dirty="0" smtClean="0"/>
              <a:t>in </a:t>
            </a:r>
            <a:r>
              <a:rPr lang="en-GB" dirty="0"/>
              <a:t>an incredibly racist society</a:t>
            </a:r>
            <a:r>
              <a:rPr lang="en-GB" dirty="0" smtClean="0"/>
              <a:t>.</a:t>
            </a:r>
            <a:endParaRPr lang="en-GB" dirty="0"/>
          </a:p>
        </p:txBody>
      </p:sp>
      <p:sp>
        <p:nvSpPr>
          <p:cNvPr id="10" name="TextBox 9"/>
          <p:cNvSpPr txBox="1"/>
          <p:nvPr/>
        </p:nvSpPr>
        <p:spPr>
          <a:xfrm>
            <a:off x="506263" y="2996952"/>
            <a:ext cx="4444356" cy="923330"/>
          </a:xfrm>
          <a:prstGeom prst="rect">
            <a:avLst/>
          </a:prstGeom>
          <a:noFill/>
          <a:ln>
            <a:solidFill>
              <a:schemeClr val="tx1"/>
            </a:solidFill>
          </a:ln>
        </p:spPr>
        <p:txBody>
          <a:bodyPr wrap="square" rtlCol="0">
            <a:spAutoFit/>
          </a:bodyPr>
          <a:lstStyle/>
          <a:p>
            <a:pPr marL="0" lvl="1"/>
            <a:r>
              <a:rPr lang="en-GB" dirty="0"/>
              <a:t>Perhaps we should ask if he would have been sentenced to the same amount of </a:t>
            </a:r>
            <a:r>
              <a:rPr lang="en-GB" dirty="0" smtClean="0"/>
              <a:t>years</a:t>
            </a:r>
            <a:endParaRPr lang="en-GB" dirty="0"/>
          </a:p>
        </p:txBody>
      </p:sp>
      <p:sp>
        <p:nvSpPr>
          <p:cNvPr id="11" name="TextBox 10"/>
          <p:cNvSpPr txBox="1"/>
          <p:nvPr/>
        </p:nvSpPr>
        <p:spPr>
          <a:xfrm>
            <a:off x="506263" y="4077073"/>
            <a:ext cx="4444356" cy="646331"/>
          </a:xfrm>
          <a:prstGeom prst="rect">
            <a:avLst/>
          </a:prstGeom>
          <a:noFill/>
          <a:ln>
            <a:solidFill>
              <a:schemeClr val="tx1"/>
            </a:solidFill>
          </a:ln>
        </p:spPr>
        <p:txBody>
          <a:bodyPr wrap="square" rtlCol="0">
            <a:spAutoFit/>
          </a:bodyPr>
          <a:lstStyle/>
          <a:p>
            <a:pPr marL="0" lvl="1"/>
            <a:r>
              <a:rPr lang="en-GB" dirty="0"/>
              <a:t>Making people believe that the ‘bad’ people </a:t>
            </a:r>
            <a:r>
              <a:rPr lang="en-GB" dirty="0" smtClean="0"/>
              <a:t>are on </a:t>
            </a:r>
            <a:r>
              <a:rPr lang="en-GB" dirty="0"/>
              <a:t>the inside </a:t>
            </a:r>
            <a:endParaRPr lang="en-US" dirty="0"/>
          </a:p>
        </p:txBody>
      </p:sp>
      <p:sp>
        <p:nvSpPr>
          <p:cNvPr id="12" name="TextBox 11"/>
          <p:cNvSpPr txBox="1"/>
          <p:nvPr/>
        </p:nvSpPr>
        <p:spPr>
          <a:xfrm>
            <a:off x="5496417" y="2996953"/>
            <a:ext cx="3820587" cy="646331"/>
          </a:xfrm>
          <a:prstGeom prst="rect">
            <a:avLst/>
          </a:prstGeom>
          <a:noFill/>
          <a:ln>
            <a:solidFill>
              <a:schemeClr val="tx1"/>
            </a:solidFill>
          </a:ln>
        </p:spPr>
        <p:txBody>
          <a:bodyPr wrap="square" rtlCol="0">
            <a:spAutoFit/>
          </a:bodyPr>
          <a:lstStyle/>
          <a:p>
            <a:pPr marL="0" lvl="1"/>
            <a:r>
              <a:rPr lang="en-GB" dirty="0"/>
              <a:t>had he killed two black elderly women</a:t>
            </a:r>
            <a:r>
              <a:rPr lang="en-GB" dirty="0" smtClean="0"/>
              <a:t>.</a:t>
            </a:r>
            <a:endParaRPr lang="en-GB" dirty="0"/>
          </a:p>
        </p:txBody>
      </p:sp>
      <p:sp>
        <p:nvSpPr>
          <p:cNvPr id="13" name="TextBox 12"/>
          <p:cNvSpPr txBox="1"/>
          <p:nvPr/>
        </p:nvSpPr>
        <p:spPr>
          <a:xfrm>
            <a:off x="5496417" y="3861048"/>
            <a:ext cx="3820587" cy="923330"/>
          </a:xfrm>
          <a:prstGeom prst="rect">
            <a:avLst/>
          </a:prstGeom>
          <a:noFill/>
          <a:ln>
            <a:solidFill>
              <a:schemeClr val="tx1"/>
            </a:solidFill>
          </a:ln>
        </p:spPr>
        <p:txBody>
          <a:bodyPr wrap="square" rtlCol="0">
            <a:spAutoFit/>
          </a:bodyPr>
          <a:lstStyle/>
          <a:p>
            <a:pPr marL="0" lvl="1"/>
            <a:r>
              <a:rPr lang="en-GB" dirty="0" smtClean="0"/>
              <a:t>is </a:t>
            </a:r>
            <a:r>
              <a:rPr lang="en-GB" dirty="0"/>
              <a:t>misleading as prison is just a microcosm of the realities of our society</a:t>
            </a:r>
            <a:r>
              <a:rPr lang="en-GB" dirty="0" smtClean="0"/>
              <a:t>.</a:t>
            </a:r>
            <a:endParaRPr lang="en-GB" dirty="0"/>
          </a:p>
        </p:txBody>
      </p:sp>
      <p:sp>
        <p:nvSpPr>
          <p:cNvPr id="14" name="TextBox 13"/>
          <p:cNvSpPr txBox="1"/>
          <p:nvPr/>
        </p:nvSpPr>
        <p:spPr>
          <a:xfrm>
            <a:off x="506263" y="4941168"/>
            <a:ext cx="4444356" cy="923330"/>
          </a:xfrm>
          <a:prstGeom prst="rect">
            <a:avLst/>
          </a:prstGeom>
          <a:noFill/>
          <a:ln>
            <a:solidFill>
              <a:schemeClr val="tx1"/>
            </a:solidFill>
          </a:ln>
        </p:spPr>
        <p:txBody>
          <a:bodyPr wrap="square" rtlCol="0">
            <a:spAutoFit/>
          </a:bodyPr>
          <a:lstStyle/>
          <a:p>
            <a:pPr marL="0" lvl="1"/>
            <a:r>
              <a:rPr lang="en-GB" dirty="0"/>
              <a:t>This 13 year old inside a 38 year old man, even if by some miracle gets a chance to get out of prison, </a:t>
            </a:r>
          </a:p>
        </p:txBody>
      </p:sp>
      <p:sp>
        <p:nvSpPr>
          <p:cNvPr id="15" name="TextBox 14"/>
          <p:cNvSpPr txBox="1"/>
          <p:nvPr/>
        </p:nvSpPr>
        <p:spPr>
          <a:xfrm>
            <a:off x="5496418" y="4941168"/>
            <a:ext cx="2741391" cy="369332"/>
          </a:xfrm>
          <a:prstGeom prst="rect">
            <a:avLst/>
          </a:prstGeom>
          <a:noFill/>
          <a:ln>
            <a:solidFill>
              <a:schemeClr val="tx1"/>
            </a:solidFill>
          </a:ln>
        </p:spPr>
        <p:txBody>
          <a:bodyPr wrap="none" rtlCol="0">
            <a:spAutoFit/>
          </a:bodyPr>
          <a:lstStyle/>
          <a:p>
            <a:r>
              <a:rPr lang="en-GB" dirty="0"/>
              <a:t>will never be ‘normal’.</a:t>
            </a:r>
            <a:endParaRPr lang="en-US" dirty="0"/>
          </a:p>
        </p:txBody>
      </p:sp>
      <p:sp>
        <p:nvSpPr>
          <p:cNvPr id="16" name="TextBox 15"/>
          <p:cNvSpPr txBox="1"/>
          <p:nvPr/>
        </p:nvSpPr>
        <p:spPr>
          <a:xfrm>
            <a:off x="506263" y="1124744"/>
            <a:ext cx="4444356" cy="923330"/>
          </a:xfrm>
          <a:prstGeom prst="rect">
            <a:avLst/>
          </a:prstGeom>
          <a:noFill/>
          <a:ln>
            <a:solidFill>
              <a:schemeClr val="tx1"/>
            </a:solidFill>
          </a:ln>
        </p:spPr>
        <p:txBody>
          <a:bodyPr wrap="square" rtlCol="0">
            <a:spAutoFit/>
          </a:bodyPr>
          <a:lstStyle/>
          <a:p>
            <a:pPr marL="0" lvl="1"/>
            <a:r>
              <a:rPr lang="en-GB" dirty="0"/>
              <a:t>I believe if people are really concerned with Ronald and how he got into prison, </a:t>
            </a:r>
          </a:p>
        </p:txBody>
      </p:sp>
    </p:spTree>
    <p:extLst>
      <p:ext uri="{BB962C8B-B14F-4D97-AF65-F5344CB8AC3E}">
        <p14:creationId xmlns:p14="http://schemas.microsoft.com/office/powerpoint/2010/main" val="3782734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ppt_x</p:attrName>
                                        </p:attrNameLst>
                                      </p:cBhvr>
                                      <p:tavLst>
                                        <p:tav tm="0">
                                          <p:val>
                                            <p:strVal val="#ppt_x-#ppt_w*1.125000"/>
                                          </p:val>
                                        </p:tav>
                                        <p:tav tm="100000">
                                          <p:val>
                                            <p:strVal val="#ppt_x"/>
                                          </p:val>
                                        </p:tav>
                                      </p:tavLst>
                                    </p:anim>
                                    <p:animEffect transition="in" filter="wipe(right)">
                                      <p:cBhvr>
                                        <p:cTn id="8" dur="500"/>
                                        <p:tgtEl>
                                          <p:spTgt spid="7"/>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p:tgtEl>
                                          <p:spTgt spid="9"/>
                                        </p:tgtEl>
                                        <p:attrNameLst>
                                          <p:attrName>ppt_x</p:attrName>
                                        </p:attrNameLst>
                                      </p:cBhvr>
                                      <p:tavLst>
                                        <p:tav tm="0">
                                          <p:val>
                                            <p:strVal val="#ppt_x-#ppt_w*1.125000"/>
                                          </p:val>
                                        </p:tav>
                                        <p:tav tm="100000">
                                          <p:val>
                                            <p:strVal val="#ppt_x"/>
                                          </p:val>
                                        </p:tav>
                                      </p:tavLst>
                                    </p:anim>
                                    <p:animEffect transition="in" filter="wipe(right)">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p:tgtEl>
                                          <p:spTgt spid="12"/>
                                        </p:tgtEl>
                                        <p:attrNameLst>
                                          <p:attrName>ppt_x</p:attrName>
                                        </p:attrNameLst>
                                      </p:cBhvr>
                                      <p:tavLst>
                                        <p:tav tm="0">
                                          <p:val>
                                            <p:strVal val="#ppt_x-#ppt_w*1.125000"/>
                                          </p:val>
                                        </p:tav>
                                        <p:tav tm="100000">
                                          <p:val>
                                            <p:strVal val="#ppt_x"/>
                                          </p:val>
                                        </p:tav>
                                      </p:tavLst>
                                    </p:anim>
                                    <p:animEffect transition="in" filter="wipe(right)">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p:tgtEl>
                                          <p:spTgt spid="13"/>
                                        </p:tgtEl>
                                        <p:attrNameLst>
                                          <p:attrName>ppt_x</p:attrName>
                                        </p:attrNameLst>
                                      </p:cBhvr>
                                      <p:tavLst>
                                        <p:tav tm="0">
                                          <p:val>
                                            <p:strVal val="#ppt_x-#ppt_w*1.125000"/>
                                          </p:val>
                                        </p:tav>
                                        <p:tav tm="100000">
                                          <p:val>
                                            <p:strVal val="#ppt_x"/>
                                          </p:val>
                                        </p:tav>
                                      </p:tavLst>
                                    </p:anim>
                                    <p:animEffect transition="in" filter="wipe(right)">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p:tgtEl>
                                          <p:spTgt spid="15"/>
                                        </p:tgtEl>
                                        <p:attrNameLst>
                                          <p:attrName>ppt_x</p:attrName>
                                        </p:attrNameLst>
                                      </p:cBhvr>
                                      <p:tavLst>
                                        <p:tav tm="0">
                                          <p:val>
                                            <p:strVal val="#ppt_x-#ppt_w*1.125000"/>
                                          </p:val>
                                        </p:tav>
                                        <p:tav tm="100000">
                                          <p:val>
                                            <p:strVal val="#ppt_x"/>
                                          </p:val>
                                        </p:tav>
                                      </p:tavLst>
                                    </p:anim>
                                    <p:animEffect transition="in" filter="wipe(right)">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2" grpId="0" animBg="1"/>
      <p:bldP spid="13"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7" name="TextBox 6"/>
          <p:cNvSpPr txBox="1"/>
          <p:nvPr/>
        </p:nvSpPr>
        <p:spPr>
          <a:xfrm>
            <a:off x="350320" y="1196752"/>
            <a:ext cx="3664645" cy="923330"/>
          </a:xfrm>
          <a:prstGeom prst="rect">
            <a:avLst/>
          </a:prstGeom>
          <a:noFill/>
          <a:ln>
            <a:solidFill>
              <a:schemeClr val="tx1"/>
            </a:solidFill>
          </a:ln>
        </p:spPr>
        <p:txBody>
          <a:bodyPr wrap="square" rtlCol="0">
            <a:spAutoFit/>
          </a:bodyPr>
          <a:lstStyle/>
          <a:p>
            <a:pPr marL="0" lvl="1"/>
            <a:r>
              <a:rPr lang="en-GB" dirty="0"/>
              <a:t>I agree that people change from the age of 13 to a man in their </a:t>
            </a:r>
            <a:r>
              <a:rPr lang="en-GB" dirty="0" smtClean="0"/>
              <a:t>30s</a:t>
            </a:r>
            <a:endParaRPr lang="en-GB" dirty="0"/>
          </a:p>
        </p:txBody>
      </p:sp>
      <p:sp>
        <p:nvSpPr>
          <p:cNvPr id="8" name="TextBox 7"/>
          <p:cNvSpPr txBox="1"/>
          <p:nvPr/>
        </p:nvSpPr>
        <p:spPr>
          <a:xfrm>
            <a:off x="4950619" y="1412776"/>
            <a:ext cx="184731" cy="369332"/>
          </a:xfrm>
          <a:prstGeom prst="rect">
            <a:avLst/>
          </a:prstGeom>
          <a:noFill/>
        </p:spPr>
        <p:txBody>
          <a:bodyPr wrap="none" rtlCol="0">
            <a:spAutoFit/>
          </a:bodyPr>
          <a:lstStyle/>
          <a:p>
            <a:endParaRPr lang="en-US" dirty="0"/>
          </a:p>
        </p:txBody>
      </p:sp>
      <p:sp>
        <p:nvSpPr>
          <p:cNvPr id="9" name="TextBox 8"/>
          <p:cNvSpPr txBox="1"/>
          <p:nvPr/>
        </p:nvSpPr>
        <p:spPr>
          <a:xfrm>
            <a:off x="4482792" y="3861048"/>
            <a:ext cx="4990155" cy="1200329"/>
          </a:xfrm>
          <a:prstGeom prst="rect">
            <a:avLst/>
          </a:prstGeom>
          <a:noFill/>
          <a:ln>
            <a:solidFill>
              <a:schemeClr val="tx1"/>
            </a:solidFill>
          </a:ln>
        </p:spPr>
        <p:txBody>
          <a:bodyPr wrap="square" rtlCol="0">
            <a:spAutoFit/>
          </a:bodyPr>
          <a:lstStyle/>
          <a:p>
            <a:pPr marL="0" lvl="1"/>
            <a:r>
              <a:rPr lang="en-GB" dirty="0"/>
              <a:t>but the damage was already done and at 13 years of age I disagree with anyone who says that you do not know killing is wrong</a:t>
            </a:r>
            <a:r>
              <a:rPr lang="en-GB" dirty="0" smtClean="0"/>
              <a:t>.</a:t>
            </a:r>
            <a:endParaRPr lang="en-GB" dirty="0"/>
          </a:p>
        </p:txBody>
      </p:sp>
      <p:sp>
        <p:nvSpPr>
          <p:cNvPr id="11" name="TextBox 10"/>
          <p:cNvSpPr txBox="1"/>
          <p:nvPr/>
        </p:nvSpPr>
        <p:spPr>
          <a:xfrm>
            <a:off x="350320" y="2278613"/>
            <a:ext cx="3664645" cy="646331"/>
          </a:xfrm>
          <a:prstGeom prst="rect">
            <a:avLst/>
          </a:prstGeom>
          <a:noFill/>
          <a:ln>
            <a:solidFill>
              <a:schemeClr val="tx1"/>
            </a:solidFill>
          </a:ln>
        </p:spPr>
        <p:txBody>
          <a:bodyPr wrap="square" rtlCol="0">
            <a:spAutoFit/>
          </a:bodyPr>
          <a:lstStyle/>
          <a:p>
            <a:pPr marL="0" lvl="1"/>
            <a:r>
              <a:rPr lang="en-GB" dirty="0"/>
              <a:t>Not only did he kill one woman; </a:t>
            </a:r>
            <a:endParaRPr lang="en-US" dirty="0"/>
          </a:p>
        </p:txBody>
      </p:sp>
      <p:sp>
        <p:nvSpPr>
          <p:cNvPr id="12" name="TextBox 11"/>
          <p:cNvSpPr txBox="1"/>
          <p:nvPr/>
        </p:nvSpPr>
        <p:spPr>
          <a:xfrm>
            <a:off x="4482792" y="1700808"/>
            <a:ext cx="4990155" cy="923330"/>
          </a:xfrm>
          <a:prstGeom prst="rect">
            <a:avLst/>
          </a:prstGeom>
          <a:noFill/>
          <a:ln>
            <a:solidFill>
              <a:schemeClr val="tx1"/>
            </a:solidFill>
          </a:ln>
        </p:spPr>
        <p:txBody>
          <a:bodyPr wrap="square" rtlCol="0">
            <a:spAutoFit/>
          </a:bodyPr>
          <a:lstStyle/>
          <a:p>
            <a:pPr marL="0" lvl="1"/>
            <a:r>
              <a:rPr lang="en-GB" dirty="0"/>
              <a:t>he went on to kill a second and no one will ever know the full circumstances surrounding that</a:t>
            </a:r>
            <a:r>
              <a:rPr lang="en-GB" dirty="0" smtClean="0"/>
              <a:t>.</a:t>
            </a:r>
            <a:endParaRPr lang="en-GB" dirty="0"/>
          </a:p>
        </p:txBody>
      </p:sp>
      <p:sp>
        <p:nvSpPr>
          <p:cNvPr id="13" name="TextBox 12"/>
          <p:cNvSpPr txBox="1"/>
          <p:nvPr/>
        </p:nvSpPr>
        <p:spPr>
          <a:xfrm>
            <a:off x="350320" y="2780928"/>
            <a:ext cx="3664645" cy="1200329"/>
          </a:xfrm>
          <a:prstGeom prst="rect">
            <a:avLst/>
          </a:prstGeom>
          <a:noFill/>
          <a:ln>
            <a:solidFill>
              <a:schemeClr val="tx1"/>
            </a:solidFill>
          </a:ln>
        </p:spPr>
        <p:txBody>
          <a:bodyPr wrap="square" rtlCol="0">
            <a:spAutoFit/>
          </a:bodyPr>
          <a:lstStyle/>
          <a:p>
            <a:pPr marL="0" lvl="1"/>
            <a:r>
              <a:rPr lang="en-GB" dirty="0"/>
              <a:t>It is also very tragic that two families had their loved ones so horrifically ripped from </a:t>
            </a:r>
            <a:r>
              <a:rPr lang="en-GB" dirty="0" smtClean="0"/>
              <a:t>them</a:t>
            </a:r>
            <a:endParaRPr lang="en-US" dirty="0"/>
          </a:p>
        </p:txBody>
      </p:sp>
      <p:sp>
        <p:nvSpPr>
          <p:cNvPr id="14" name="TextBox 13"/>
          <p:cNvSpPr txBox="1"/>
          <p:nvPr/>
        </p:nvSpPr>
        <p:spPr>
          <a:xfrm>
            <a:off x="4482792" y="1196752"/>
            <a:ext cx="4990155" cy="369332"/>
          </a:xfrm>
          <a:prstGeom prst="rect">
            <a:avLst/>
          </a:prstGeom>
          <a:noFill/>
          <a:ln>
            <a:solidFill>
              <a:schemeClr val="tx1"/>
            </a:solidFill>
          </a:ln>
        </p:spPr>
        <p:txBody>
          <a:bodyPr wrap="square" rtlCol="0">
            <a:spAutoFit/>
          </a:bodyPr>
          <a:lstStyle/>
          <a:p>
            <a:pPr marL="0" lvl="1"/>
            <a:r>
              <a:rPr lang="en-GB" dirty="0"/>
              <a:t>because they didn’t want their grass cut</a:t>
            </a:r>
            <a:r>
              <a:rPr lang="en-GB" dirty="0" smtClean="0"/>
              <a:t>.</a:t>
            </a:r>
            <a:endParaRPr lang="en-GB" dirty="0"/>
          </a:p>
        </p:txBody>
      </p:sp>
      <p:sp>
        <p:nvSpPr>
          <p:cNvPr id="15" name="TextBox 14"/>
          <p:cNvSpPr txBox="1"/>
          <p:nvPr/>
        </p:nvSpPr>
        <p:spPr>
          <a:xfrm>
            <a:off x="350320" y="3861048"/>
            <a:ext cx="3664645" cy="923330"/>
          </a:xfrm>
          <a:prstGeom prst="rect">
            <a:avLst/>
          </a:prstGeom>
          <a:noFill/>
          <a:ln>
            <a:solidFill>
              <a:schemeClr val="tx1"/>
            </a:solidFill>
          </a:ln>
        </p:spPr>
        <p:txBody>
          <a:bodyPr wrap="square" rtlCol="0">
            <a:spAutoFit/>
          </a:bodyPr>
          <a:lstStyle/>
          <a:p>
            <a:pPr marL="0" lvl="1"/>
            <a:r>
              <a:rPr lang="en-GB" dirty="0"/>
              <a:t>I don’t know a single person who wouldn’t be remorseful for their </a:t>
            </a:r>
            <a:r>
              <a:rPr lang="en-GB" dirty="0" smtClean="0"/>
              <a:t>crimes</a:t>
            </a:r>
            <a:endParaRPr lang="en-US" dirty="0"/>
          </a:p>
        </p:txBody>
      </p:sp>
      <p:sp>
        <p:nvSpPr>
          <p:cNvPr id="16" name="TextBox 15"/>
          <p:cNvSpPr txBox="1"/>
          <p:nvPr/>
        </p:nvSpPr>
        <p:spPr>
          <a:xfrm>
            <a:off x="4482792" y="2780928"/>
            <a:ext cx="4990155" cy="923330"/>
          </a:xfrm>
          <a:prstGeom prst="rect">
            <a:avLst/>
          </a:prstGeom>
          <a:noFill/>
          <a:ln>
            <a:solidFill>
              <a:schemeClr val="tx1"/>
            </a:solidFill>
          </a:ln>
        </p:spPr>
        <p:txBody>
          <a:bodyPr wrap="square" rtlCol="0">
            <a:spAutoFit/>
          </a:bodyPr>
          <a:lstStyle/>
          <a:p>
            <a:pPr marL="0" lvl="1"/>
            <a:r>
              <a:rPr lang="en-GB" dirty="0"/>
              <a:t>when they realised it has resulted in them spending a very long time with very little liberty. </a:t>
            </a:r>
          </a:p>
        </p:txBody>
      </p:sp>
      <p:sp>
        <p:nvSpPr>
          <p:cNvPr id="17" name="TextBox 16"/>
          <p:cNvSpPr txBox="1"/>
          <p:nvPr/>
        </p:nvSpPr>
        <p:spPr>
          <a:xfrm>
            <a:off x="350320" y="4941169"/>
            <a:ext cx="3664645" cy="1200329"/>
          </a:xfrm>
          <a:prstGeom prst="rect">
            <a:avLst/>
          </a:prstGeom>
          <a:noFill/>
          <a:ln>
            <a:solidFill>
              <a:srgbClr val="000000"/>
            </a:solidFill>
          </a:ln>
        </p:spPr>
        <p:txBody>
          <a:bodyPr wrap="square" rtlCol="0">
            <a:spAutoFit/>
          </a:bodyPr>
          <a:lstStyle/>
          <a:p>
            <a:pPr marL="0" lvl="1"/>
            <a:r>
              <a:rPr lang="en-GB" dirty="0"/>
              <a:t>The next time someone asks you to buy a Big Issue or comes offering catalogues round your door, </a:t>
            </a:r>
            <a:endParaRPr lang="en-US" dirty="0"/>
          </a:p>
        </p:txBody>
      </p:sp>
      <p:sp>
        <p:nvSpPr>
          <p:cNvPr id="18" name="TextBox 17"/>
          <p:cNvSpPr txBox="1"/>
          <p:nvPr/>
        </p:nvSpPr>
        <p:spPr>
          <a:xfrm>
            <a:off x="4482792" y="5013177"/>
            <a:ext cx="4990155" cy="923330"/>
          </a:xfrm>
          <a:prstGeom prst="rect">
            <a:avLst/>
          </a:prstGeom>
          <a:noFill/>
          <a:ln>
            <a:solidFill>
              <a:srgbClr val="000000"/>
            </a:solidFill>
          </a:ln>
        </p:spPr>
        <p:txBody>
          <a:bodyPr wrap="square" rtlCol="0">
            <a:spAutoFit/>
          </a:bodyPr>
          <a:lstStyle/>
          <a:p>
            <a:pPr marL="0" lvl="1"/>
            <a:r>
              <a:rPr lang="en-GB" dirty="0"/>
              <a:t>imagine if your refusal to do so resulted in you and a loved one being painfully killed</a:t>
            </a:r>
            <a:r>
              <a:rPr lang="en-GB" dirty="0" smtClean="0"/>
              <a:t>.</a:t>
            </a:r>
            <a:endParaRPr lang="en-GB" dirty="0"/>
          </a:p>
        </p:txBody>
      </p:sp>
    </p:spTree>
    <p:extLst>
      <p:ext uri="{BB962C8B-B14F-4D97-AF65-F5344CB8AC3E}">
        <p14:creationId xmlns:p14="http://schemas.microsoft.com/office/powerpoint/2010/main" val="21681401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Norwich – where is it?</a:t>
            </a:r>
            <a:endParaRPr lang="en-GB" dirty="0"/>
          </a:p>
        </p:txBody>
      </p:sp>
      <p:sp>
        <p:nvSpPr>
          <p:cNvPr id="3" name="Footer Placeholder 2"/>
          <p:cNvSpPr>
            <a:spLocks noGrp="1"/>
          </p:cNvSpPr>
          <p:nvPr>
            <p:ph type="ftr" sz="quarter" idx="10"/>
          </p:nvPr>
        </p:nvSpPr>
        <p:spPr/>
        <p:txBody>
          <a:bodyPr/>
          <a:lstStyle/>
          <a:p>
            <a:pPr algn="r"/>
            <a:r>
              <a:rPr lang="en-GB" smtClean="0"/>
              <a:t>www.nile-elt.com</a:t>
            </a:r>
            <a:endParaRPr lang="en-GB" dirty="0"/>
          </a:p>
        </p:txBody>
      </p:sp>
      <p:pic>
        <p:nvPicPr>
          <p:cNvPr id="5" name="Picture 4"/>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1987715" y="1524000"/>
            <a:ext cx="5176931" cy="4454352"/>
          </a:xfrm>
          <a:prstGeom prst="rect">
            <a:avLst/>
          </a:prstGeom>
          <a:blipFill>
            <a:blip r:embed="rId4">
              <a:duotone>
                <a:schemeClr val="accent4">
                  <a:shade val="45000"/>
                  <a:satMod val="135000"/>
                </a:schemeClr>
                <a:prstClr val="white"/>
              </a:duotone>
              <a:extLst>
                <a:ext uri="{28A0092B-C50C-407E-A947-70E740481C1C}">
                  <a14:useLocalDpi xmlns:a14="http://schemas.microsoft.com/office/drawing/2010/main"/>
                </a:ext>
              </a:extLst>
            </a:blip>
            <a:tile tx="0" ty="0" sx="100000" sy="100000" flip="none" algn="tl"/>
          </a:blipFill>
        </p:spPr>
      </p:pic>
      <p:cxnSp>
        <p:nvCxnSpPr>
          <p:cNvPr id="7" name="Straight Arrow Connector 6"/>
          <p:cNvCxnSpPr/>
          <p:nvPr/>
        </p:nvCxnSpPr>
        <p:spPr>
          <a:xfrm flipH="1">
            <a:off x="6743956" y="4462424"/>
            <a:ext cx="915792" cy="482937"/>
          </a:xfrm>
          <a:prstGeom prst="straightConnector1">
            <a:avLst/>
          </a:prstGeom>
          <a:ln w="28575">
            <a:solidFill>
              <a:srgbClr val="00693C"/>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6402081" y="5345596"/>
            <a:ext cx="1043615" cy="99628"/>
          </a:xfrm>
          <a:prstGeom prst="straightConnector1">
            <a:avLst/>
          </a:prstGeom>
          <a:ln w="28575">
            <a:solidFill>
              <a:srgbClr val="00693C"/>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6549028" y="4303655"/>
            <a:ext cx="389856" cy="800472"/>
          </a:xfrm>
          <a:prstGeom prst="straightConnector1">
            <a:avLst/>
          </a:prstGeom>
          <a:ln w="28575">
            <a:solidFill>
              <a:srgbClr val="00693C"/>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651180" y="4235189"/>
            <a:ext cx="1247539" cy="369332"/>
          </a:xfrm>
          <a:prstGeom prst="rect">
            <a:avLst/>
          </a:prstGeom>
          <a:noFill/>
        </p:spPr>
        <p:txBody>
          <a:bodyPr wrap="square" rtlCol="0">
            <a:spAutoFit/>
          </a:bodyPr>
          <a:lstStyle/>
          <a:p>
            <a:r>
              <a:rPr lang="en-GB" dirty="0" smtClean="0">
                <a:solidFill>
                  <a:srgbClr val="00693C"/>
                </a:solidFill>
              </a:rPr>
              <a:t>Norwich</a:t>
            </a:r>
            <a:endParaRPr lang="en-GB" dirty="0">
              <a:solidFill>
                <a:srgbClr val="00693C"/>
              </a:solidFill>
            </a:endParaRPr>
          </a:p>
        </p:txBody>
      </p:sp>
      <p:sp>
        <p:nvSpPr>
          <p:cNvPr id="20" name="TextBox 19"/>
          <p:cNvSpPr txBox="1"/>
          <p:nvPr/>
        </p:nvSpPr>
        <p:spPr>
          <a:xfrm>
            <a:off x="7445696" y="5260558"/>
            <a:ext cx="1247539" cy="369332"/>
          </a:xfrm>
          <a:prstGeom prst="rect">
            <a:avLst/>
          </a:prstGeom>
          <a:noFill/>
        </p:spPr>
        <p:txBody>
          <a:bodyPr wrap="square" rtlCol="0">
            <a:spAutoFit/>
          </a:bodyPr>
          <a:lstStyle/>
          <a:p>
            <a:r>
              <a:rPr lang="en-GB" dirty="0" smtClean="0">
                <a:solidFill>
                  <a:srgbClr val="00693C"/>
                </a:solidFill>
              </a:rPr>
              <a:t>London</a:t>
            </a:r>
            <a:endParaRPr lang="en-GB" dirty="0">
              <a:solidFill>
                <a:srgbClr val="00693C"/>
              </a:solidFill>
            </a:endParaRPr>
          </a:p>
        </p:txBody>
      </p:sp>
      <p:sp>
        <p:nvSpPr>
          <p:cNvPr id="21" name="TextBox 20"/>
          <p:cNvSpPr txBox="1"/>
          <p:nvPr/>
        </p:nvSpPr>
        <p:spPr>
          <a:xfrm>
            <a:off x="6549028" y="3851756"/>
            <a:ext cx="1648039" cy="369332"/>
          </a:xfrm>
          <a:prstGeom prst="rect">
            <a:avLst/>
          </a:prstGeom>
          <a:noFill/>
        </p:spPr>
        <p:txBody>
          <a:bodyPr wrap="square" rtlCol="0">
            <a:spAutoFit/>
          </a:bodyPr>
          <a:lstStyle/>
          <a:p>
            <a:r>
              <a:rPr lang="en-GB" dirty="0" smtClean="0">
                <a:solidFill>
                  <a:srgbClr val="00693C"/>
                </a:solidFill>
              </a:rPr>
              <a:t>Cambridge</a:t>
            </a:r>
            <a:endParaRPr lang="en-GB" dirty="0">
              <a:solidFill>
                <a:srgbClr val="00693C"/>
              </a:solidFill>
            </a:endParaRPr>
          </a:p>
        </p:txBody>
      </p:sp>
    </p:spTree>
    <p:extLst>
      <p:ext uri="{BB962C8B-B14F-4D97-AF65-F5344CB8AC3E}">
        <p14:creationId xmlns:p14="http://schemas.microsoft.com/office/powerpoint/2010/main" val="2758948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7" name="TextBox 6"/>
          <p:cNvSpPr txBox="1"/>
          <p:nvPr/>
        </p:nvSpPr>
        <p:spPr>
          <a:xfrm>
            <a:off x="350320" y="1196752"/>
            <a:ext cx="3664645" cy="923330"/>
          </a:xfrm>
          <a:prstGeom prst="rect">
            <a:avLst/>
          </a:prstGeom>
          <a:noFill/>
          <a:ln>
            <a:solidFill>
              <a:schemeClr val="tx1"/>
            </a:solidFill>
          </a:ln>
        </p:spPr>
        <p:txBody>
          <a:bodyPr wrap="square" rtlCol="0">
            <a:spAutoFit/>
          </a:bodyPr>
          <a:lstStyle/>
          <a:p>
            <a:pPr marL="0" lvl="1"/>
            <a:r>
              <a:rPr lang="en-GB" dirty="0"/>
              <a:t>I agree that people change from the age of 13 to a man in their </a:t>
            </a:r>
            <a:r>
              <a:rPr lang="en-GB" dirty="0" smtClean="0"/>
              <a:t>30s</a:t>
            </a:r>
            <a:endParaRPr lang="en-GB" dirty="0"/>
          </a:p>
        </p:txBody>
      </p:sp>
      <p:sp>
        <p:nvSpPr>
          <p:cNvPr id="8" name="TextBox 7"/>
          <p:cNvSpPr txBox="1"/>
          <p:nvPr/>
        </p:nvSpPr>
        <p:spPr>
          <a:xfrm>
            <a:off x="4950619" y="1412776"/>
            <a:ext cx="184731" cy="369332"/>
          </a:xfrm>
          <a:prstGeom prst="rect">
            <a:avLst/>
          </a:prstGeom>
          <a:noFill/>
        </p:spPr>
        <p:txBody>
          <a:bodyPr wrap="none" rtlCol="0">
            <a:spAutoFit/>
          </a:bodyPr>
          <a:lstStyle/>
          <a:p>
            <a:endParaRPr lang="en-US" dirty="0"/>
          </a:p>
        </p:txBody>
      </p:sp>
      <p:sp>
        <p:nvSpPr>
          <p:cNvPr id="9" name="TextBox 8"/>
          <p:cNvSpPr txBox="1"/>
          <p:nvPr/>
        </p:nvSpPr>
        <p:spPr>
          <a:xfrm>
            <a:off x="4560763" y="1196752"/>
            <a:ext cx="4990155" cy="1200329"/>
          </a:xfrm>
          <a:prstGeom prst="rect">
            <a:avLst/>
          </a:prstGeom>
          <a:noFill/>
          <a:ln>
            <a:solidFill>
              <a:schemeClr val="tx1"/>
            </a:solidFill>
          </a:ln>
        </p:spPr>
        <p:txBody>
          <a:bodyPr wrap="square" rtlCol="0">
            <a:spAutoFit/>
          </a:bodyPr>
          <a:lstStyle/>
          <a:p>
            <a:pPr marL="0" lvl="1"/>
            <a:r>
              <a:rPr lang="en-GB" dirty="0"/>
              <a:t>but the damage was already done and at 13 years of age I disagree with anyone who says that you do not know killing is wrong</a:t>
            </a:r>
            <a:r>
              <a:rPr lang="en-GB" dirty="0" smtClean="0"/>
              <a:t>.</a:t>
            </a:r>
            <a:endParaRPr lang="en-GB" dirty="0"/>
          </a:p>
        </p:txBody>
      </p:sp>
      <p:sp>
        <p:nvSpPr>
          <p:cNvPr id="11" name="TextBox 10"/>
          <p:cNvSpPr txBox="1"/>
          <p:nvPr/>
        </p:nvSpPr>
        <p:spPr>
          <a:xfrm>
            <a:off x="350320" y="2278613"/>
            <a:ext cx="3664645" cy="646331"/>
          </a:xfrm>
          <a:prstGeom prst="rect">
            <a:avLst/>
          </a:prstGeom>
          <a:noFill/>
          <a:ln>
            <a:solidFill>
              <a:schemeClr val="tx1"/>
            </a:solidFill>
          </a:ln>
        </p:spPr>
        <p:txBody>
          <a:bodyPr wrap="square" rtlCol="0">
            <a:spAutoFit/>
          </a:bodyPr>
          <a:lstStyle/>
          <a:p>
            <a:pPr marL="0" lvl="1"/>
            <a:r>
              <a:rPr lang="en-GB" dirty="0"/>
              <a:t>Not only did he kill one woman; </a:t>
            </a:r>
            <a:endParaRPr lang="en-US" dirty="0"/>
          </a:p>
        </p:txBody>
      </p:sp>
      <p:sp>
        <p:nvSpPr>
          <p:cNvPr id="12" name="TextBox 11"/>
          <p:cNvSpPr txBox="1"/>
          <p:nvPr/>
        </p:nvSpPr>
        <p:spPr>
          <a:xfrm>
            <a:off x="4560763" y="2276872"/>
            <a:ext cx="4990155" cy="923330"/>
          </a:xfrm>
          <a:prstGeom prst="rect">
            <a:avLst/>
          </a:prstGeom>
          <a:noFill/>
          <a:ln>
            <a:solidFill>
              <a:schemeClr val="tx1"/>
            </a:solidFill>
          </a:ln>
        </p:spPr>
        <p:txBody>
          <a:bodyPr wrap="square" rtlCol="0">
            <a:spAutoFit/>
          </a:bodyPr>
          <a:lstStyle/>
          <a:p>
            <a:pPr marL="0" lvl="1"/>
            <a:r>
              <a:rPr lang="en-GB" dirty="0"/>
              <a:t>he went on to kill a second and no one will ever know the full circumstances surrounding that</a:t>
            </a:r>
            <a:r>
              <a:rPr lang="en-GB" dirty="0" smtClean="0"/>
              <a:t>.</a:t>
            </a:r>
            <a:endParaRPr lang="en-GB" dirty="0"/>
          </a:p>
        </p:txBody>
      </p:sp>
      <p:sp>
        <p:nvSpPr>
          <p:cNvPr id="13" name="TextBox 12"/>
          <p:cNvSpPr txBox="1"/>
          <p:nvPr/>
        </p:nvSpPr>
        <p:spPr>
          <a:xfrm>
            <a:off x="350320" y="2780928"/>
            <a:ext cx="3664645" cy="1200329"/>
          </a:xfrm>
          <a:prstGeom prst="rect">
            <a:avLst/>
          </a:prstGeom>
          <a:noFill/>
          <a:ln>
            <a:solidFill>
              <a:schemeClr val="tx1"/>
            </a:solidFill>
          </a:ln>
        </p:spPr>
        <p:txBody>
          <a:bodyPr wrap="square" rtlCol="0">
            <a:spAutoFit/>
          </a:bodyPr>
          <a:lstStyle/>
          <a:p>
            <a:pPr marL="0" lvl="1"/>
            <a:r>
              <a:rPr lang="en-GB" dirty="0"/>
              <a:t>It is also very tragic that two families had their loved ones so horrifically ripped from </a:t>
            </a:r>
            <a:r>
              <a:rPr lang="en-GB" dirty="0" smtClean="0"/>
              <a:t>them</a:t>
            </a:r>
            <a:endParaRPr lang="en-US" dirty="0"/>
          </a:p>
        </p:txBody>
      </p:sp>
      <p:sp>
        <p:nvSpPr>
          <p:cNvPr id="14" name="TextBox 13"/>
          <p:cNvSpPr txBox="1"/>
          <p:nvPr/>
        </p:nvSpPr>
        <p:spPr>
          <a:xfrm>
            <a:off x="4560763" y="3356992"/>
            <a:ext cx="4990155" cy="369332"/>
          </a:xfrm>
          <a:prstGeom prst="rect">
            <a:avLst/>
          </a:prstGeom>
          <a:noFill/>
          <a:ln>
            <a:solidFill>
              <a:schemeClr val="tx1"/>
            </a:solidFill>
          </a:ln>
        </p:spPr>
        <p:txBody>
          <a:bodyPr wrap="square" rtlCol="0">
            <a:spAutoFit/>
          </a:bodyPr>
          <a:lstStyle/>
          <a:p>
            <a:pPr marL="0" lvl="1"/>
            <a:r>
              <a:rPr lang="en-GB" dirty="0"/>
              <a:t>because they didn’t want their grass cut</a:t>
            </a:r>
            <a:r>
              <a:rPr lang="en-GB" dirty="0" smtClean="0"/>
              <a:t>.</a:t>
            </a:r>
            <a:endParaRPr lang="en-GB" dirty="0"/>
          </a:p>
        </p:txBody>
      </p:sp>
      <p:sp>
        <p:nvSpPr>
          <p:cNvPr id="15" name="TextBox 14"/>
          <p:cNvSpPr txBox="1"/>
          <p:nvPr/>
        </p:nvSpPr>
        <p:spPr>
          <a:xfrm>
            <a:off x="350320" y="3861048"/>
            <a:ext cx="3664645" cy="923330"/>
          </a:xfrm>
          <a:prstGeom prst="rect">
            <a:avLst/>
          </a:prstGeom>
          <a:noFill/>
          <a:ln>
            <a:solidFill>
              <a:schemeClr val="tx1"/>
            </a:solidFill>
          </a:ln>
        </p:spPr>
        <p:txBody>
          <a:bodyPr wrap="square" rtlCol="0">
            <a:spAutoFit/>
          </a:bodyPr>
          <a:lstStyle/>
          <a:p>
            <a:pPr marL="0" lvl="1"/>
            <a:r>
              <a:rPr lang="en-GB" dirty="0"/>
              <a:t>I don’t know a single person who wouldn’t be remorseful for their </a:t>
            </a:r>
            <a:r>
              <a:rPr lang="en-GB" dirty="0" smtClean="0"/>
              <a:t>crimes</a:t>
            </a:r>
            <a:endParaRPr lang="en-US" dirty="0"/>
          </a:p>
        </p:txBody>
      </p:sp>
      <p:sp>
        <p:nvSpPr>
          <p:cNvPr id="16" name="TextBox 15"/>
          <p:cNvSpPr txBox="1"/>
          <p:nvPr/>
        </p:nvSpPr>
        <p:spPr>
          <a:xfrm>
            <a:off x="4560763" y="3933056"/>
            <a:ext cx="4990155" cy="923330"/>
          </a:xfrm>
          <a:prstGeom prst="rect">
            <a:avLst/>
          </a:prstGeom>
          <a:noFill/>
          <a:ln>
            <a:solidFill>
              <a:schemeClr val="tx1"/>
            </a:solidFill>
          </a:ln>
        </p:spPr>
        <p:txBody>
          <a:bodyPr wrap="square" rtlCol="0">
            <a:spAutoFit/>
          </a:bodyPr>
          <a:lstStyle/>
          <a:p>
            <a:pPr marL="0" lvl="1"/>
            <a:r>
              <a:rPr lang="en-GB" dirty="0"/>
              <a:t>when they realised it has resulted in them spending a very long time with very little liberty. </a:t>
            </a:r>
          </a:p>
        </p:txBody>
      </p:sp>
      <p:sp>
        <p:nvSpPr>
          <p:cNvPr id="17" name="TextBox 16"/>
          <p:cNvSpPr txBox="1"/>
          <p:nvPr/>
        </p:nvSpPr>
        <p:spPr>
          <a:xfrm>
            <a:off x="350320" y="4941169"/>
            <a:ext cx="3664645" cy="1200329"/>
          </a:xfrm>
          <a:prstGeom prst="rect">
            <a:avLst/>
          </a:prstGeom>
          <a:noFill/>
          <a:ln>
            <a:solidFill>
              <a:srgbClr val="000000"/>
            </a:solidFill>
          </a:ln>
        </p:spPr>
        <p:txBody>
          <a:bodyPr wrap="square" rtlCol="0">
            <a:spAutoFit/>
          </a:bodyPr>
          <a:lstStyle/>
          <a:p>
            <a:pPr marL="0" lvl="1"/>
            <a:r>
              <a:rPr lang="en-GB" dirty="0"/>
              <a:t>The next time someone asks you to buy a Big Issue or comes offering catalogues round your door, </a:t>
            </a:r>
            <a:endParaRPr lang="en-US" dirty="0"/>
          </a:p>
        </p:txBody>
      </p:sp>
      <p:sp>
        <p:nvSpPr>
          <p:cNvPr id="18" name="TextBox 17"/>
          <p:cNvSpPr txBox="1"/>
          <p:nvPr/>
        </p:nvSpPr>
        <p:spPr>
          <a:xfrm>
            <a:off x="4560763" y="5013177"/>
            <a:ext cx="4990155" cy="923330"/>
          </a:xfrm>
          <a:prstGeom prst="rect">
            <a:avLst/>
          </a:prstGeom>
          <a:noFill/>
          <a:ln>
            <a:solidFill>
              <a:srgbClr val="000000"/>
            </a:solidFill>
          </a:ln>
        </p:spPr>
        <p:txBody>
          <a:bodyPr wrap="square" rtlCol="0">
            <a:spAutoFit/>
          </a:bodyPr>
          <a:lstStyle/>
          <a:p>
            <a:pPr marL="0" lvl="1"/>
            <a:r>
              <a:rPr lang="en-GB" dirty="0"/>
              <a:t>imagine if your refusal to do so resulted in you and a loved one being painfully killed</a:t>
            </a:r>
            <a:r>
              <a:rPr lang="en-GB" dirty="0" smtClean="0"/>
              <a:t>.</a:t>
            </a:r>
            <a:endParaRPr lang="en-GB" dirty="0"/>
          </a:p>
        </p:txBody>
      </p:sp>
    </p:spTree>
    <p:extLst>
      <p:ext uri="{BB962C8B-B14F-4D97-AF65-F5344CB8AC3E}">
        <p14:creationId xmlns:p14="http://schemas.microsoft.com/office/powerpoint/2010/main" val="925756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right)">
                                      <p:cBhvr>
                                        <p:cTn id="8" dur="500"/>
                                        <p:tgtEl>
                                          <p:spTgt spid="9"/>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p:tgtEl>
                                          <p:spTgt spid="12"/>
                                        </p:tgtEl>
                                        <p:attrNameLst>
                                          <p:attrName>ppt_x</p:attrName>
                                        </p:attrNameLst>
                                      </p:cBhvr>
                                      <p:tavLst>
                                        <p:tav tm="0">
                                          <p:val>
                                            <p:strVal val="#ppt_x-#ppt_w*1.125000"/>
                                          </p:val>
                                        </p:tav>
                                        <p:tav tm="100000">
                                          <p:val>
                                            <p:strVal val="#ppt_x"/>
                                          </p:val>
                                        </p:tav>
                                      </p:tavLst>
                                    </p:anim>
                                    <p:animEffect transition="in" filter="wipe(right)">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p:tgtEl>
                                          <p:spTgt spid="14"/>
                                        </p:tgtEl>
                                        <p:attrNameLst>
                                          <p:attrName>ppt_x</p:attrName>
                                        </p:attrNameLst>
                                      </p:cBhvr>
                                      <p:tavLst>
                                        <p:tav tm="0">
                                          <p:val>
                                            <p:strVal val="#ppt_x-#ppt_w*1.125000"/>
                                          </p:val>
                                        </p:tav>
                                        <p:tav tm="100000">
                                          <p:val>
                                            <p:strVal val="#ppt_x"/>
                                          </p:val>
                                        </p:tav>
                                      </p:tavLst>
                                    </p:anim>
                                    <p:animEffect transition="in" filter="wipe(righ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p:tgtEl>
                                          <p:spTgt spid="16"/>
                                        </p:tgtEl>
                                        <p:attrNameLst>
                                          <p:attrName>ppt_x</p:attrName>
                                        </p:attrNameLst>
                                      </p:cBhvr>
                                      <p:tavLst>
                                        <p:tav tm="0">
                                          <p:val>
                                            <p:strVal val="#ppt_x-#ppt_w*1.125000"/>
                                          </p:val>
                                        </p:tav>
                                        <p:tav tm="100000">
                                          <p:val>
                                            <p:strVal val="#ppt_x"/>
                                          </p:val>
                                        </p:tav>
                                      </p:tavLst>
                                    </p:anim>
                                    <p:animEffect transition="in" filter="wipe(right)">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p:tgtEl>
                                          <p:spTgt spid="18"/>
                                        </p:tgtEl>
                                        <p:attrNameLst>
                                          <p:attrName>ppt_x</p:attrName>
                                        </p:attrNameLst>
                                      </p:cBhvr>
                                      <p:tavLst>
                                        <p:tav tm="0">
                                          <p:val>
                                            <p:strVal val="#ppt_x-#ppt_w*1.125000"/>
                                          </p:val>
                                        </p:tav>
                                        <p:tav tm="100000">
                                          <p:val>
                                            <p:strVal val="#ppt_x"/>
                                          </p:val>
                                        </p:tav>
                                      </p:tavLst>
                                    </p:anim>
                                    <p:animEffect transition="in" filter="wipe(right)">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4" grpId="0" animBg="1"/>
      <p:bldP spid="16" grpId="0" animBg="1"/>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1772" y="0"/>
            <a:ext cx="7875088" cy="908720"/>
          </a:xfrm>
        </p:spPr>
        <p:txBody>
          <a:bodyPr>
            <a:normAutofit fontScale="90000"/>
          </a:bodyPr>
          <a:lstStyle/>
          <a:p>
            <a:pPr algn="l"/>
            <a:r>
              <a:rPr lang="en-GB" sz="3600" b="1" dirty="0" smtClean="0"/>
              <a:t>I chose </a:t>
            </a:r>
            <a:r>
              <a:rPr lang="en-GB" sz="3600" b="1" dirty="0"/>
              <a:t>this text because I feel it </a:t>
            </a:r>
            <a:r>
              <a:rPr lang="en-GB" sz="3600" b="1" dirty="0" smtClean="0"/>
              <a:t>provides</a:t>
            </a:r>
            <a:r>
              <a:rPr lang="en-GB" sz="3600" dirty="0" smtClean="0"/>
              <a:t>:</a:t>
            </a:r>
            <a:endParaRPr lang="en-GB" sz="3600" dirty="0"/>
          </a:p>
        </p:txBody>
      </p:sp>
      <p:sp>
        <p:nvSpPr>
          <p:cNvPr id="3" name="Content Placeholder 2"/>
          <p:cNvSpPr>
            <a:spLocks noGrp="1"/>
          </p:cNvSpPr>
          <p:nvPr>
            <p:ph idx="1"/>
          </p:nvPr>
        </p:nvSpPr>
        <p:spPr/>
        <p:txBody>
          <a:bodyPr/>
          <a:lstStyle/>
          <a:p>
            <a:r>
              <a:rPr lang="en-GB" sz="3600" dirty="0"/>
              <a:t>a</a:t>
            </a:r>
            <a:r>
              <a:rPr lang="en-GB" sz="3600" dirty="0" smtClean="0"/>
              <a:t>ffective engagement</a:t>
            </a:r>
          </a:p>
          <a:p>
            <a:endParaRPr lang="en-GB" sz="3600" dirty="0"/>
          </a:p>
          <a:p>
            <a:r>
              <a:rPr lang="en-GB" sz="3600" dirty="0"/>
              <a:t>c</a:t>
            </a:r>
            <a:r>
              <a:rPr lang="en-GB" sz="3600" dirty="0" smtClean="0"/>
              <a:t>hallenge</a:t>
            </a:r>
          </a:p>
          <a:p>
            <a:endParaRPr lang="en-GB" sz="3600" dirty="0" smtClean="0"/>
          </a:p>
          <a:p>
            <a:r>
              <a:rPr lang="en-GB" sz="3600" dirty="0"/>
              <a:t>a</a:t>
            </a:r>
            <a:r>
              <a:rPr lang="en-GB" sz="3600" dirty="0" smtClean="0"/>
              <a:t>uthenticity</a:t>
            </a:r>
          </a:p>
          <a:p>
            <a:endParaRPr lang="en-GB" sz="3600" i="1" dirty="0"/>
          </a:p>
        </p:txBody>
      </p:sp>
    </p:spTree>
    <p:extLst>
      <p:ext uri="{BB962C8B-B14F-4D97-AF65-F5344CB8AC3E}">
        <p14:creationId xmlns:p14="http://schemas.microsoft.com/office/powerpoint/2010/main" val="36564555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t>The tasks</a:t>
            </a:r>
            <a:endParaRPr lang="en-GB" sz="3600" b="1" dirty="0"/>
          </a:p>
        </p:txBody>
      </p:sp>
      <p:sp>
        <p:nvSpPr>
          <p:cNvPr id="3" name="Content Placeholder 2"/>
          <p:cNvSpPr>
            <a:spLocks noGrp="1"/>
          </p:cNvSpPr>
          <p:nvPr>
            <p:ph idx="1"/>
          </p:nvPr>
        </p:nvSpPr>
        <p:spPr/>
        <p:txBody>
          <a:bodyPr>
            <a:normAutofit fontScale="92500" lnSpcReduction="10000"/>
          </a:bodyPr>
          <a:lstStyle/>
          <a:p>
            <a:r>
              <a:rPr lang="en-GB" sz="3600" dirty="0" smtClean="0"/>
              <a:t>Readiness activity*</a:t>
            </a:r>
          </a:p>
          <a:p>
            <a:r>
              <a:rPr lang="en-GB" sz="3600" dirty="0" smtClean="0"/>
              <a:t>Listening activities</a:t>
            </a:r>
          </a:p>
          <a:p>
            <a:r>
              <a:rPr lang="en-GB" sz="3600" dirty="0" smtClean="0"/>
              <a:t>Post-listening activities</a:t>
            </a:r>
          </a:p>
          <a:p>
            <a:r>
              <a:rPr lang="en-GB" sz="3600" dirty="0" smtClean="0"/>
              <a:t>Homework</a:t>
            </a:r>
          </a:p>
          <a:p>
            <a:pPr marL="0" indent="0">
              <a:buNone/>
            </a:pPr>
            <a:endParaRPr lang="en-GB" dirty="0" smtClean="0"/>
          </a:p>
          <a:p>
            <a:pPr marL="0" indent="0">
              <a:buNone/>
            </a:pPr>
            <a:endParaRPr lang="en-GB" dirty="0" smtClean="0"/>
          </a:p>
          <a:p>
            <a:pPr marL="0" indent="0">
              <a:buNone/>
            </a:pPr>
            <a:r>
              <a:rPr lang="en-GB" dirty="0" smtClean="0"/>
              <a:t>*</a:t>
            </a:r>
            <a:r>
              <a:rPr lang="en-GB" sz="1900" dirty="0" smtClean="0"/>
              <a:t>Tomlinson</a:t>
            </a:r>
            <a:r>
              <a:rPr lang="en-GB" sz="1900" dirty="0"/>
              <a:t>, B. (2011a).  ‘Developing principled frameworks for materials development’.  In B. Tomlinson (ed.) </a:t>
            </a:r>
            <a:r>
              <a:rPr lang="en-GB" sz="1900" i="1" dirty="0"/>
              <a:t>Developing</a:t>
            </a:r>
            <a:r>
              <a:rPr lang="en-GB" sz="1900" b="1" i="1" dirty="0"/>
              <a:t> </a:t>
            </a:r>
            <a:r>
              <a:rPr lang="en-GB" sz="1900" i="1" dirty="0"/>
              <a:t>Materials for Language Teaching.</a:t>
            </a:r>
            <a:r>
              <a:rPr lang="en-GB" sz="1900" dirty="0"/>
              <a:t>  London: Continuum Press, 107-129.</a:t>
            </a:r>
          </a:p>
          <a:p>
            <a:endParaRPr lang="en-GB" dirty="0" smtClean="0"/>
          </a:p>
        </p:txBody>
      </p:sp>
    </p:spTree>
    <p:extLst>
      <p:ext uri="{BB962C8B-B14F-4D97-AF65-F5344CB8AC3E}">
        <p14:creationId xmlns:p14="http://schemas.microsoft.com/office/powerpoint/2010/main" val="22924494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Pre-reading task:</a:t>
            </a:r>
            <a:endParaRPr lang="en-GB" dirty="0"/>
          </a:p>
        </p:txBody>
      </p:sp>
      <p:sp>
        <p:nvSpPr>
          <p:cNvPr id="3" name="Content Placeholder 2"/>
          <p:cNvSpPr>
            <a:spLocks noGrp="1"/>
          </p:cNvSpPr>
          <p:nvPr>
            <p:ph idx="1"/>
          </p:nvPr>
        </p:nvSpPr>
        <p:spPr/>
        <p:txBody>
          <a:bodyPr/>
          <a:lstStyle/>
          <a:p>
            <a:r>
              <a:rPr lang="en-GB" sz="6000" i="1" dirty="0"/>
              <a:t>‘Whatever else changes, real love does not… I will see you!</a:t>
            </a:r>
            <a:endParaRPr lang="en-GB" sz="6000" dirty="0"/>
          </a:p>
          <a:p>
            <a:endParaRPr lang="en-GB" dirty="0"/>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1A59956F-D8FB-4FAE-A2E8-5AAEE1AAB7FC}" type="slidenum">
              <a:rPr lang="en-GB" smtClean="0">
                <a:solidFill>
                  <a:prstClr val="black">
                    <a:tint val="75000"/>
                  </a:prstClr>
                </a:solidFill>
              </a:rPr>
              <a:pPr/>
              <a:t>23</a:t>
            </a:fld>
            <a:endParaRPr lang="en-GB" dirty="0">
              <a:solidFill>
                <a:prstClr val="black">
                  <a:tint val="75000"/>
                </a:prstClr>
              </a:solidFill>
            </a:endParaRPr>
          </a:p>
        </p:txBody>
      </p:sp>
    </p:spTree>
    <p:extLst>
      <p:ext uri="{BB962C8B-B14F-4D97-AF65-F5344CB8AC3E}">
        <p14:creationId xmlns:p14="http://schemas.microsoft.com/office/powerpoint/2010/main" val="41732272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157" y="436317"/>
            <a:ext cx="7954961" cy="478083"/>
          </a:xfrm>
        </p:spPr>
        <p:txBody>
          <a:bodyPr/>
          <a:lstStyle/>
          <a:p>
            <a:r>
              <a:rPr lang="en-GB" dirty="0" smtClean="0"/>
              <a:t>Pre-reading task:</a:t>
            </a:r>
            <a:endParaRPr lang="en-GB" dirty="0"/>
          </a:p>
        </p:txBody>
      </p:sp>
      <p:sp>
        <p:nvSpPr>
          <p:cNvPr id="3" name="Content Placeholder 2"/>
          <p:cNvSpPr>
            <a:spLocks noGrp="1"/>
          </p:cNvSpPr>
          <p:nvPr>
            <p:ph idx="1"/>
          </p:nvPr>
        </p:nvSpPr>
        <p:spPr/>
        <p:txBody>
          <a:bodyPr>
            <a:normAutofit/>
          </a:bodyPr>
          <a:lstStyle/>
          <a:p>
            <a:r>
              <a:rPr lang="en-GB" sz="4400" dirty="0"/>
              <a:t>It’s nearly three years since I heard your voice on the telephone, nearly two years since I heard your voice from the other side of your front door. </a:t>
            </a: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1A59956F-D8FB-4FAE-A2E8-5AAEE1AAB7FC}" type="slidenum">
              <a:rPr lang="en-GB" smtClean="0">
                <a:solidFill>
                  <a:prstClr val="black">
                    <a:tint val="75000"/>
                  </a:prstClr>
                </a:solidFill>
              </a:rPr>
              <a:pPr/>
              <a:t>24</a:t>
            </a:fld>
            <a:endParaRPr lang="en-GB" dirty="0">
              <a:solidFill>
                <a:prstClr val="black">
                  <a:tint val="75000"/>
                </a:prstClr>
              </a:solidFill>
            </a:endParaRPr>
          </a:p>
        </p:txBody>
      </p:sp>
    </p:spTree>
    <p:extLst>
      <p:ext uri="{BB962C8B-B14F-4D97-AF65-F5344CB8AC3E}">
        <p14:creationId xmlns:p14="http://schemas.microsoft.com/office/powerpoint/2010/main" val="6598222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157" y="436317"/>
            <a:ext cx="7954961" cy="508905"/>
          </a:xfrm>
        </p:spPr>
        <p:txBody>
          <a:bodyPr/>
          <a:lstStyle/>
          <a:p>
            <a:r>
              <a:rPr lang="en-GB" dirty="0" smtClean="0"/>
              <a:t>With your partner:</a:t>
            </a:r>
            <a:endParaRPr lang="en-GB" dirty="0"/>
          </a:p>
        </p:txBody>
      </p:sp>
      <p:sp>
        <p:nvSpPr>
          <p:cNvPr id="3" name="Content Placeholder 2"/>
          <p:cNvSpPr>
            <a:spLocks noGrp="1"/>
          </p:cNvSpPr>
          <p:nvPr>
            <p:ph idx="1"/>
          </p:nvPr>
        </p:nvSpPr>
        <p:spPr/>
        <p:txBody>
          <a:bodyPr/>
          <a:lstStyle/>
          <a:p>
            <a:pPr marL="342900" lvl="0" indent="-342900">
              <a:buFont typeface="Arial" panose="020B0604020202020204" pitchFamily="34" charset="0"/>
              <a:buChar char="•"/>
            </a:pPr>
            <a:r>
              <a:rPr lang="en-GB" sz="3200" dirty="0"/>
              <a:t>m</a:t>
            </a:r>
            <a:r>
              <a:rPr lang="en-GB" sz="3200" dirty="0" smtClean="0"/>
              <a:t>ake </a:t>
            </a:r>
            <a:r>
              <a:rPr lang="en-GB" sz="3200" dirty="0"/>
              <a:t>a list of any facts about the mother or the daughter (e.g. the daughter is married).</a:t>
            </a:r>
          </a:p>
          <a:p>
            <a:pPr marL="342900" lvl="0" indent="-342900">
              <a:buFont typeface="Arial" panose="020B0604020202020204" pitchFamily="34" charset="0"/>
              <a:buChar char="•"/>
            </a:pPr>
            <a:r>
              <a:rPr lang="en-GB" sz="3200" dirty="0"/>
              <a:t>m</a:t>
            </a:r>
            <a:r>
              <a:rPr lang="en-GB" sz="3200" dirty="0" smtClean="0"/>
              <a:t>ake </a:t>
            </a:r>
            <a:r>
              <a:rPr lang="en-GB" sz="3200" dirty="0"/>
              <a:t>a list of anything you can infer about their relationship (e.g. the mother thinks they used to be close).</a:t>
            </a:r>
          </a:p>
          <a:p>
            <a:pPr marL="342900" lvl="0" indent="-342900">
              <a:buFont typeface="Arial" panose="020B0604020202020204" pitchFamily="34" charset="0"/>
              <a:buChar char="•"/>
            </a:pPr>
            <a:r>
              <a:rPr lang="en-GB" sz="3200" dirty="0"/>
              <a:t>b</a:t>
            </a:r>
            <a:r>
              <a:rPr lang="en-GB" sz="3200" dirty="0" smtClean="0"/>
              <a:t>e </a:t>
            </a:r>
            <a:r>
              <a:rPr lang="en-GB" sz="3200" dirty="0"/>
              <a:t>prepared to share this information with the rest of the class.</a:t>
            </a:r>
          </a:p>
          <a:p>
            <a:endParaRPr lang="en-GB" dirty="0"/>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1A59956F-D8FB-4FAE-A2E8-5AAEE1AAB7FC}" type="slidenum">
              <a:rPr lang="en-GB" smtClean="0">
                <a:solidFill>
                  <a:prstClr val="black">
                    <a:tint val="75000"/>
                  </a:prstClr>
                </a:solidFill>
              </a:rPr>
              <a:pPr/>
              <a:t>25</a:t>
            </a:fld>
            <a:endParaRPr lang="en-GB" dirty="0">
              <a:solidFill>
                <a:prstClr val="black">
                  <a:tint val="75000"/>
                </a:prstClr>
              </a:solidFill>
            </a:endParaRPr>
          </a:p>
        </p:txBody>
      </p:sp>
    </p:spTree>
    <p:extLst>
      <p:ext uri="{BB962C8B-B14F-4D97-AF65-F5344CB8AC3E}">
        <p14:creationId xmlns:p14="http://schemas.microsoft.com/office/powerpoint/2010/main" val="2457324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157" y="436317"/>
            <a:ext cx="7954961" cy="878775"/>
          </a:xfrm>
        </p:spPr>
        <p:txBody>
          <a:bodyPr/>
          <a:lstStyle/>
          <a:p>
            <a:r>
              <a:rPr lang="en-GB" dirty="0"/>
              <a:t>Now discuss the following questions with your partner:</a:t>
            </a:r>
            <a:br>
              <a:rPr lang="en-GB" dirty="0"/>
            </a:br>
            <a:endParaRPr lang="en-GB" dirty="0"/>
          </a:p>
        </p:txBody>
      </p:sp>
      <p:sp>
        <p:nvSpPr>
          <p:cNvPr id="3" name="Content Placeholder 2"/>
          <p:cNvSpPr>
            <a:spLocks noGrp="1"/>
          </p:cNvSpPr>
          <p:nvPr>
            <p:ph idx="1"/>
          </p:nvPr>
        </p:nvSpPr>
        <p:spPr/>
        <p:txBody>
          <a:bodyPr/>
          <a:lstStyle/>
          <a:p>
            <a:pPr lvl="0"/>
            <a:r>
              <a:rPr lang="en-GB" sz="3200" dirty="0" smtClean="0"/>
              <a:t>What </a:t>
            </a:r>
            <a:r>
              <a:rPr lang="en-GB" sz="3200" dirty="0"/>
              <a:t>are your feelings towards the mother?</a:t>
            </a:r>
          </a:p>
          <a:p>
            <a:pPr lvl="0"/>
            <a:r>
              <a:rPr lang="en-GB" sz="3200" dirty="0"/>
              <a:t>Do you think the mother’s attitude will get her daughter back? </a:t>
            </a:r>
          </a:p>
          <a:p>
            <a:pPr lvl="0"/>
            <a:r>
              <a:rPr lang="en-GB" sz="3200" dirty="0" smtClean="0"/>
              <a:t>What </a:t>
            </a:r>
            <a:r>
              <a:rPr lang="en-GB" sz="3200" dirty="0"/>
              <a:t>are your feelings towards the daughter?</a:t>
            </a:r>
          </a:p>
          <a:p>
            <a:pPr lvl="0"/>
            <a:r>
              <a:rPr lang="en-GB" sz="3200" dirty="0"/>
              <a:t>What do you think caused the estrangement?  </a:t>
            </a:r>
          </a:p>
          <a:p>
            <a:pPr lvl="0"/>
            <a:r>
              <a:rPr lang="en-GB" sz="3200" dirty="0"/>
              <a:t>Do you think this could ever happen to you?  Why/why not?</a:t>
            </a:r>
          </a:p>
          <a:p>
            <a:endParaRPr lang="en-GB" dirty="0"/>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1A59956F-D8FB-4FAE-A2E8-5AAEE1AAB7FC}" type="slidenum">
              <a:rPr lang="en-GB" smtClean="0">
                <a:solidFill>
                  <a:prstClr val="black">
                    <a:tint val="75000"/>
                  </a:prstClr>
                </a:solidFill>
              </a:rPr>
              <a:pPr/>
              <a:t>26</a:t>
            </a:fld>
            <a:endParaRPr lang="en-GB" dirty="0">
              <a:solidFill>
                <a:prstClr val="black">
                  <a:tint val="75000"/>
                </a:prstClr>
              </a:solidFill>
            </a:endParaRPr>
          </a:p>
        </p:txBody>
      </p:sp>
    </p:spTree>
    <p:extLst>
      <p:ext uri="{BB962C8B-B14F-4D97-AF65-F5344CB8AC3E}">
        <p14:creationId xmlns:p14="http://schemas.microsoft.com/office/powerpoint/2010/main" val="10260850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Pictures round the room</a:t>
            </a:r>
            <a:endParaRPr lang="en-GB" dirty="0"/>
          </a:p>
        </p:txBody>
      </p:sp>
      <p:sp>
        <p:nvSpPr>
          <p:cNvPr id="3" name="Content Placeholder 2"/>
          <p:cNvSpPr>
            <a:spLocks noGrp="1"/>
          </p:cNvSpPr>
          <p:nvPr>
            <p:ph idx="1"/>
          </p:nvPr>
        </p:nvSpPr>
        <p:spPr/>
        <p:txBody>
          <a:bodyPr/>
          <a:lstStyle/>
          <a:p>
            <a:endParaRPr lang="en-GB" dirty="0" smtClean="0"/>
          </a:p>
          <a:p>
            <a:pPr marL="342900" indent="-342900">
              <a:buFont typeface="Arial" panose="020B0604020202020204" pitchFamily="34" charset="0"/>
              <a:buChar char="•"/>
            </a:pPr>
            <a:r>
              <a:rPr lang="en-GB" sz="3600" dirty="0" smtClean="0"/>
              <a:t>How many people are involved in the story?</a:t>
            </a:r>
          </a:p>
          <a:p>
            <a:pPr marL="342900" indent="-342900">
              <a:buFont typeface="Arial" panose="020B0604020202020204" pitchFamily="34" charset="0"/>
              <a:buChar char="•"/>
            </a:pPr>
            <a:r>
              <a:rPr lang="en-GB" sz="3600" dirty="0" smtClean="0"/>
              <a:t>Where is the story set?</a:t>
            </a:r>
          </a:p>
          <a:p>
            <a:pPr marL="342900" indent="-342900">
              <a:buFont typeface="Arial" panose="020B0604020202020204" pitchFamily="34" charset="0"/>
              <a:buChar char="•"/>
            </a:pPr>
            <a:r>
              <a:rPr lang="en-GB" sz="3600" dirty="0" smtClean="0"/>
              <a:t>Do you think it has a happy ending?  Why/why not?</a:t>
            </a:r>
          </a:p>
          <a:p>
            <a:pPr marL="342900" indent="-342900">
              <a:buFont typeface="Arial" panose="020B0604020202020204" pitchFamily="34" charset="0"/>
              <a:buChar char="•"/>
            </a:pPr>
            <a:endParaRPr lang="en-GB" sz="3600" dirty="0"/>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1A59956F-D8FB-4FAE-A2E8-5AAEE1AAB7FC}" type="slidenum">
              <a:rPr lang="en-GB" smtClean="0">
                <a:solidFill>
                  <a:prstClr val="black">
                    <a:tint val="75000"/>
                  </a:prstClr>
                </a:solidFill>
              </a:rPr>
              <a:pPr/>
              <a:t>27</a:t>
            </a:fld>
            <a:endParaRPr lang="en-GB" dirty="0">
              <a:solidFill>
                <a:prstClr val="black">
                  <a:tint val="75000"/>
                </a:prstClr>
              </a:solidFill>
            </a:endParaRPr>
          </a:p>
        </p:txBody>
      </p:sp>
    </p:spTree>
    <p:extLst>
      <p:ext uri="{BB962C8B-B14F-4D97-AF65-F5344CB8AC3E}">
        <p14:creationId xmlns:p14="http://schemas.microsoft.com/office/powerpoint/2010/main" val="246392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Title of the story:</a:t>
            </a:r>
            <a:endParaRPr lang="en-GB" dirty="0"/>
          </a:p>
        </p:txBody>
      </p:sp>
      <p:sp>
        <p:nvSpPr>
          <p:cNvPr id="3" name="Content Placeholder 2"/>
          <p:cNvSpPr>
            <a:spLocks noGrp="1"/>
          </p:cNvSpPr>
          <p:nvPr>
            <p:ph idx="1"/>
          </p:nvPr>
        </p:nvSpPr>
        <p:spPr/>
        <p:txBody>
          <a:bodyPr>
            <a:normAutofit/>
          </a:bodyPr>
          <a:lstStyle/>
          <a:p>
            <a:r>
              <a:rPr lang="en-GB" sz="4000" dirty="0" smtClean="0"/>
              <a:t>Losing the most precious thing I own</a:t>
            </a:r>
            <a:endParaRPr lang="en-GB" sz="4000" dirty="0"/>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1A59956F-D8FB-4FAE-A2E8-5AAEE1AAB7FC}" type="slidenum">
              <a:rPr lang="en-GB" smtClean="0">
                <a:solidFill>
                  <a:prstClr val="black">
                    <a:tint val="75000"/>
                  </a:prstClr>
                </a:solidFill>
              </a:rPr>
              <a:pPr/>
              <a:t>28</a:t>
            </a:fld>
            <a:endParaRPr lang="en-GB" dirty="0">
              <a:solidFill>
                <a:prstClr val="black">
                  <a:tint val="75000"/>
                </a:prstClr>
              </a:solidFill>
            </a:endParaRPr>
          </a:p>
        </p:txBody>
      </p:sp>
    </p:spTree>
    <p:extLst>
      <p:ext uri="{BB962C8B-B14F-4D97-AF65-F5344CB8AC3E}">
        <p14:creationId xmlns:p14="http://schemas.microsoft.com/office/powerpoint/2010/main" val="2709263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77500" lnSpcReduction="20000"/>
          </a:bodyPr>
          <a:lstStyle/>
          <a:p>
            <a:pPr marL="457200" indent="-457200">
              <a:buAutoNum type="arabicPeriod"/>
            </a:pPr>
            <a:r>
              <a:rPr lang="en-GB" dirty="0" smtClean="0"/>
              <a:t>Students get the story cut up and try to put it in order </a:t>
            </a:r>
            <a:r>
              <a:rPr lang="en-GB" dirty="0" smtClean="0">
                <a:solidFill>
                  <a:srgbClr val="FF0000"/>
                </a:solidFill>
              </a:rPr>
              <a:t>or</a:t>
            </a:r>
          </a:p>
          <a:p>
            <a:pPr marL="457200" indent="-457200">
              <a:buAutoNum type="arabicPeriod"/>
            </a:pPr>
            <a:r>
              <a:rPr lang="en-GB" dirty="0" smtClean="0"/>
              <a:t>Jigsaw reading: Each student gets part of the story, they take it in turns to tell their part to the group and the group has to put the story in order.</a:t>
            </a:r>
          </a:p>
          <a:p>
            <a:r>
              <a:rPr lang="en-GB" dirty="0" smtClean="0">
                <a:solidFill>
                  <a:srgbClr val="FF0000"/>
                </a:solidFill>
              </a:rPr>
              <a:t>Or</a:t>
            </a:r>
          </a:p>
          <a:p>
            <a:pPr lvl="0"/>
            <a:r>
              <a:rPr lang="en-GB" dirty="0"/>
              <a:t>3</a:t>
            </a:r>
            <a:r>
              <a:rPr lang="en-GB" dirty="0" smtClean="0"/>
              <a:t>. </a:t>
            </a:r>
            <a:r>
              <a:rPr lang="en-GB" dirty="0"/>
              <a:t>-Teacher prepares A5 posters with one of the </a:t>
            </a:r>
            <a:r>
              <a:rPr lang="en-GB" dirty="0" smtClean="0"/>
              <a:t>headings below in </a:t>
            </a:r>
            <a:r>
              <a:rPr lang="en-GB" dirty="0"/>
              <a:t>the middle and students go round and add the relevant information to each poster building a </a:t>
            </a:r>
            <a:r>
              <a:rPr lang="en-GB" dirty="0" err="1" smtClean="0"/>
              <a:t>spidergram</a:t>
            </a:r>
            <a:endParaRPr lang="en-GB" dirty="0"/>
          </a:p>
          <a:p>
            <a:pPr lvl="0"/>
            <a:r>
              <a:rPr lang="en-GB" dirty="0" smtClean="0"/>
              <a:t>-  the bracelet itself</a:t>
            </a:r>
          </a:p>
          <a:p>
            <a:pPr lvl="0"/>
            <a:r>
              <a:rPr lang="en-GB" dirty="0" smtClean="0"/>
              <a:t>- why </a:t>
            </a:r>
            <a:r>
              <a:rPr lang="en-GB" dirty="0"/>
              <a:t>the bracelet was important</a:t>
            </a:r>
          </a:p>
          <a:p>
            <a:pPr lvl="0"/>
            <a:r>
              <a:rPr lang="en-GB" dirty="0" smtClean="0"/>
              <a:t>- the </a:t>
            </a:r>
            <a:r>
              <a:rPr lang="en-GB" dirty="0"/>
              <a:t>writer’s late mother</a:t>
            </a:r>
          </a:p>
          <a:p>
            <a:pPr lvl="0"/>
            <a:r>
              <a:rPr lang="en-GB" dirty="0" smtClean="0"/>
              <a:t>- the </a:t>
            </a:r>
            <a:r>
              <a:rPr lang="en-GB" dirty="0"/>
              <a:t>writer, Eloise Dicker</a:t>
            </a:r>
          </a:p>
          <a:p>
            <a:pPr lvl="0"/>
            <a:r>
              <a:rPr lang="en-GB" dirty="0" smtClean="0"/>
              <a:t>- </a:t>
            </a:r>
            <a:r>
              <a:rPr lang="en-GB" dirty="0" err="1" smtClean="0"/>
              <a:t>Elamar</a:t>
            </a:r>
            <a:r>
              <a:rPr lang="en-GB" dirty="0" smtClean="0"/>
              <a:t> </a:t>
            </a:r>
            <a:r>
              <a:rPr lang="en-GB" dirty="0" err="1"/>
              <a:t>Asanbaev</a:t>
            </a:r>
            <a:r>
              <a:rPr lang="en-GB" dirty="0"/>
              <a:t> &amp; Azamat </a:t>
            </a:r>
            <a:r>
              <a:rPr lang="en-GB" dirty="0" err="1"/>
              <a:t>Asanov</a:t>
            </a:r>
            <a:endParaRPr lang="en-GB" dirty="0"/>
          </a:p>
          <a:p>
            <a:pPr marL="342900" indent="-342900">
              <a:buFont typeface="Arial" panose="020B0604020202020204" pitchFamily="34" charset="0"/>
              <a:buChar char="•"/>
            </a:pPr>
            <a:endParaRPr lang="en-GB" dirty="0"/>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1A59956F-D8FB-4FAE-A2E8-5AAEE1AAB7FC}" type="slidenum">
              <a:rPr lang="en-GB" smtClean="0">
                <a:solidFill>
                  <a:prstClr val="black">
                    <a:tint val="75000"/>
                  </a:prstClr>
                </a:solidFill>
              </a:rPr>
              <a:pPr/>
              <a:t>29</a:t>
            </a:fld>
            <a:endParaRPr lang="en-GB" dirty="0">
              <a:solidFill>
                <a:prstClr val="black">
                  <a:tint val="75000"/>
                </a:prstClr>
              </a:solidFill>
            </a:endParaRPr>
          </a:p>
        </p:txBody>
      </p:sp>
    </p:spTree>
    <p:extLst>
      <p:ext uri="{BB962C8B-B14F-4D97-AF65-F5344CB8AC3E}">
        <p14:creationId xmlns:p14="http://schemas.microsoft.com/office/powerpoint/2010/main" val="2287938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Overview</a:t>
            </a:r>
            <a:endParaRPr lang="en-GB" dirty="0"/>
          </a:p>
        </p:txBody>
      </p:sp>
      <p:sp>
        <p:nvSpPr>
          <p:cNvPr id="3" name="Content Placeholder 2"/>
          <p:cNvSpPr>
            <a:spLocks noGrp="1"/>
          </p:cNvSpPr>
          <p:nvPr>
            <p:ph idx="1"/>
          </p:nvPr>
        </p:nvSpPr>
        <p:spPr>
          <a:xfrm>
            <a:off x="742593" y="1417834"/>
            <a:ext cx="8416052" cy="4678165"/>
          </a:xfrm>
        </p:spPr>
        <p:txBody>
          <a:bodyPr/>
          <a:lstStyle/>
          <a:p>
            <a:pPr marL="342900" indent="-342900">
              <a:buFont typeface="Arial" panose="020B0604020202020204" pitchFamily="34" charset="0"/>
              <a:buChar char="•"/>
            </a:pPr>
            <a:r>
              <a:rPr lang="en-GB" dirty="0"/>
              <a:t>a</a:t>
            </a:r>
            <a:r>
              <a:rPr lang="en-GB" dirty="0" smtClean="0"/>
              <a:t>dvantages &amp; disadvantages of using authentic materials in the classroom</a:t>
            </a:r>
          </a:p>
          <a:p>
            <a:pPr marL="342900" indent="-342900">
              <a:buFont typeface="Arial" panose="020B0604020202020204" pitchFamily="34" charset="0"/>
              <a:buChar char="•"/>
            </a:pPr>
            <a:r>
              <a:rPr lang="en-GB" dirty="0"/>
              <a:t>e</a:t>
            </a:r>
            <a:r>
              <a:rPr lang="en-GB" dirty="0" smtClean="0"/>
              <a:t>xample of affectively engaging video &amp; tasks </a:t>
            </a:r>
            <a:r>
              <a:rPr lang="en-GB" dirty="0" smtClean="0">
                <a:sym typeface="Wingdings"/>
              </a:rPr>
              <a:t>rationale</a:t>
            </a:r>
            <a:endParaRPr lang="en-GB" dirty="0" smtClean="0"/>
          </a:p>
          <a:p>
            <a:pPr marL="342900" indent="-342900">
              <a:buFont typeface="Arial" panose="020B0604020202020204" pitchFamily="34" charset="0"/>
              <a:buChar char="•"/>
            </a:pPr>
            <a:r>
              <a:rPr lang="en-GB" dirty="0" smtClean="0"/>
              <a:t>example of </a:t>
            </a:r>
            <a:r>
              <a:rPr lang="en-GB" dirty="0"/>
              <a:t>affectively engaging </a:t>
            </a:r>
            <a:r>
              <a:rPr lang="en-GB" dirty="0" smtClean="0"/>
              <a:t>reading text </a:t>
            </a:r>
            <a:r>
              <a:rPr lang="en-GB" dirty="0"/>
              <a:t>&amp; tasks </a:t>
            </a:r>
            <a:endParaRPr lang="en-GB" dirty="0" smtClean="0"/>
          </a:p>
          <a:p>
            <a:pPr marL="342900" indent="-342900">
              <a:buFont typeface="Arial" panose="020B0604020202020204" pitchFamily="34" charset="0"/>
              <a:buChar char="•"/>
            </a:pPr>
            <a:endParaRPr lang="en-GB" dirty="0"/>
          </a:p>
        </p:txBody>
      </p:sp>
      <p:sp>
        <p:nvSpPr>
          <p:cNvPr id="4" name="Footer Placeholder 3"/>
          <p:cNvSpPr>
            <a:spLocks noGrp="1"/>
          </p:cNvSpPr>
          <p:nvPr>
            <p:ph type="ftr" sz="quarter" idx="10"/>
          </p:nvPr>
        </p:nvSpPr>
        <p:spPr/>
        <p:txBody>
          <a:bodyPr/>
          <a:lstStyle/>
          <a:p>
            <a:endParaRPr lang="en-GB" dirty="0"/>
          </a:p>
        </p:txBody>
      </p:sp>
    </p:spTree>
    <p:extLst>
      <p:ext uri="{BB962C8B-B14F-4D97-AF65-F5344CB8AC3E}">
        <p14:creationId xmlns:p14="http://schemas.microsoft.com/office/powerpoint/2010/main" val="99298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Follow up language work</a:t>
            </a:r>
            <a:endParaRPr lang="en-GB"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GB" dirty="0" smtClean="0"/>
              <a:t>Work on dependent prepositions</a:t>
            </a:r>
          </a:p>
          <a:p>
            <a:pPr marL="882900" lvl="3" indent="-342900">
              <a:buFont typeface="Arial" panose="020B0604020202020204" pitchFamily="34" charset="0"/>
              <a:buChar char="•"/>
            </a:pPr>
            <a:r>
              <a:rPr lang="en-GB" dirty="0" smtClean="0"/>
              <a:t>inherited from</a:t>
            </a:r>
          </a:p>
          <a:p>
            <a:pPr marL="882900" lvl="3" indent="-342900">
              <a:buFont typeface="Arial" panose="020B0604020202020204" pitchFamily="34" charset="0"/>
              <a:buChar char="•"/>
            </a:pPr>
            <a:r>
              <a:rPr lang="en-GB" dirty="0"/>
              <a:t>n</a:t>
            </a:r>
            <a:r>
              <a:rPr lang="en-GB" dirty="0" smtClean="0"/>
              <a:t>o point in</a:t>
            </a:r>
          </a:p>
          <a:p>
            <a:pPr marL="882900" lvl="3" indent="-342900">
              <a:buFont typeface="Arial" panose="020B0604020202020204" pitchFamily="34" charset="0"/>
              <a:buChar char="•"/>
            </a:pPr>
            <a:r>
              <a:rPr lang="en-GB" dirty="0"/>
              <a:t>r</a:t>
            </a:r>
            <a:r>
              <a:rPr lang="en-GB" dirty="0" smtClean="0"/>
              <a:t>ecover from</a:t>
            </a:r>
          </a:p>
          <a:p>
            <a:pPr marL="882900" lvl="3" indent="-342900">
              <a:buFont typeface="Arial" panose="020B0604020202020204" pitchFamily="34" charset="0"/>
              <a:buChar char="•"/>
            </a:pPr>
            <a:r>
              <a:rPr lang="en-GB" dirty="0"/>
              <a:t>a</a:t>
            </a:r>
            <a:r>
              <a:rPr lang="en-GB" dirty="0" smtClean="0"/>
              <a:t>dorned with</a:t>
            </a:r>
          </a:p>
          <a:p>
            <a:pPr marL="882900" lvl="3" indent="-342900">
              <a:buFont typeface="Arial" panose="020B0604020202020204" pitchFamily="34" charset="0"/>
              <a:buChar char="•"/>
            </a:pPr>
            <a:r>
              <a:rPr lang="en-GB" dirty="0"/>
              <a:t>a</a:t>
            </a:r>
            <a:r>
              <a:rPr lang="en-GB" dirty="0" smtClean="0"/>
              <a:t>dvise against</a:t>
            </a:r>
          </a:p>
          <a:p>
            <a:pPr marL="882900" lvl="3" indent="-342900">
              <a:buFont typeface="Arial" panose="020B0604020202020204" pitchFamily="34" charset="0"/>
              <a:buChar char="•"/>
            </a:pPr>
            <a:r>
              <a:rPr lang="en-GB" dirty="0"/>
              <a:t>r</a:t>
            </a:r>
            <a:r>
              <a:rPr lang="en-GB" dirty="0" smtClean="0"/>
              <a:t>eluctant to</a:t>
            </a:r>
            <a:endParaRPr lang="en-GB" dirty="0"/>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1A59956F-D8FB-4FAE-A2E8-5AAEE1AAB7FC}" type="slidenum">
              <a:rPr lang="en-GB" smtClean="0">
                <a:solidFill>
                  <a:prstClr val="black">
                    <a:tint val="75000"/>
                  </a:prstClr>
                </a:solidFill>
              </a:rPr>
              <a:pPr/>
              <a:t>30</a:t>
            </a:fld>
            <a:endParaRPr lang="en-GB" dirty="0">
              <a:solidFill>
                <a:prstClr val="black">
                  <a:tint val="75000"/>
                </a:prstClr>
              </a:solidFill>
            </a:endParaRPr>
          </a:p>
        </p:txBody>
      </p:sp>
    </p:spTree>
    <p:extLst>
      <p:ext uri="{BB962C8B-B14F-4D97-AF65-F5344CB8AC3E}">
        <p14:creationId xmlns:p14="http://schemas.microsoft.com/office/powerpoint/2010/main" val="13731841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dt" idx="10"/>
          </p:nvPr>
        </p:nvSpPr>
        <p:spPr>
          <a:xfrm>
            <a:off x="831710" y="6470700"/>
            <a:ext cx="3439121" cy="274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de-DE" sz="1100">
                <a:solidFill>
                  <a:schemeClr val="lt1"/>
                </a:solidFill>
                <a:latin typeface="ABeeZee"/>
                <a:ea typeface="ABeeZee"/>
                <a:cs typeface="ABeeZee"/>
                <a:sym typeface="ABeeZee"/>
              </a:rPr>
              <a:t>©Mewald/W</a:t>
            </a:r>
            <a:r>
              <a:rPr lang="de-DE"/>
              <a:t>a</a:t>
            </a:r>
            <a:r>
              <a:rPr lang="de-DE" sz="1100">
                <a:solidFill>
                  <a:schemeClr val="lt1"/>
                </a:solidFill>
                <a:latin typeface="ABeeZee"/>
                <a:ea typeface="ABeeZee"/>
                <a:cs typeface="ABeeZee"/>
                <a:sym typeface="ABeeZee"/>
              </a:rPr>
              <a:t>llner </a:t>
            </a:r>
          </a:p>
        </p:txBody>
      </p:sp>
      <p:sp>
        <p:nvSpPr>
          <p:cNvPr id="127" name="Shape 127"/>
          <p:cNvSpPr txBox="1">
            <a:spLocks noGrp="1"/>
          </p:cNvSpPr>
          <p:nvPr>
            <p:ph type="ftr" idx="11"/>
          </p:nvPr>
        </p:nvSpPr>
        <p:spPr>
          <a:xfrm>
            <a:off x="3932992" y="6470703"/>
            <a:ext cx="4792745" cy="2742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de-DE" sz="1100" cap="none">
                <a:solidFill>
                  <a:schemeClr val="lt1"/>
                </a:solidFill>
                <a:latin typeface="ABeeZee"/>
                <a:ea typeface="ABeeZee"/>
                <a:cs typeface="ABeeZee"/>
                <a:sym typeface="ABeeZee"/>
              </a:rPr>
              <a:t>WWW.PALM-EDU.EU</a:t>
            </a:r>
          </a:p>
        </p:txBody>
      </p:sp>
      <p:sp>
        <p:nvSpPr>
          <p:cNvPr id="128" name="Shape 128"/>
          <p:cNvSpPr txBox="1">
            <a:spLocks noGrp="1"/>
          </p:cNvSpPr>
          <p:nvPr>
            <p:ph type="body" idx="2"/>
          </p:nvPr>
        </p:nvSpPr>
        <p:spPr>
          <a:xfrm>
            <a:off x="0" y="3514801"/>
            <a:ext cx="9901238" cy="1007700"/>
          </a:xfrm>
          <a:prstGeom prst="rect">
            <a:avLst/>
          </a:prstGeom>
          <a:solidFill>
            <a:schemeClr val="accent2"/>
          </a:solidFill>
          <a:ln>
            <a:noFill/>
          </a:ln>
        </p:spPr>
        <p:txBody>
          <a:bodyPr lIns="45700" tIns="45700" rIns="45700" bIns="45700" anchor="ctr" anchorCtr="0">
            <a:noAutofit/>
          </a:bodyPr>
          <a:lstStyle/>
          <a:p>
            <a:pPr marL="0" marR="0" lvl="0" indent="0" algn="ctr" rtl="0">
              <a:lnSpc>
                <a:spcPct val="90000"/>
              </a:lnSpc>
              <a:spcBef>
                <a:spcPts val="0"/>
              </a:spcBef>
              <a:spcAft>
                <a:spcPts val="0"/>
              </a:spcAft>
              <a:buClr>
                <a:schemeClr val="accent2"/>
              </a:buClr>
              <a:buSzPct val="25000"/>
              <a:buFont typeface="Questrial"/>
              <a:buNone/>
            </a:pPr>
            <a:r>
              <a:rPr lang="de-DE" sz="2700" b="0" i="0" u="none" strike="noStrike" cap="none">
                <a:solidFill>
                  <a:schemeClr val="lt1"/>
                </a:solidFill>
                <a:latin typeface="ABeeZee"/>
                <a:ea typeface="ABeeZee"/>
                <a:cs typeface="ABeeZee"/>
                <a:sym typeface="ABeeZee"/>
              </a:rPr>
              <a:t>Promoting authentic language acquisition in multilingual contexts</a:t>
            </a:r>
          </a:p>
        </p:txBody>
      </p:sp>
      <p:sp>
        <p:nvSpPr>
          <p:cNvPr id="129" name="Shape 129"/>
          <p:cNvSpPr txBox="1"/>
          <p:nvPr/>
        </p:nvSpPr>
        <p:spPr>
          <a:xfrm>
            <a:off x="7507654" y="1411550"/>
            <a:ext cx="2638706" cy="1811100"/>
          </a:xfrm>
          <a:prstGeom prst="rect">
            <a:avLst/>
          </a:prstGeom>
          <a:noFill/>
          <a:ln>
            <a:noFill/>
          </a:ln>
        </p:spPr>
        <p:txBody>
          <a:bodyPr lIns="91425" tIns="91425" rIns="91425" bIns="91425" anchor="t" anchorCtr="0">
            <a:noAutofit/>
          </a:bodyPr>
          <a:lstStyle/>
          <a:p>
            <a:pPr lvl="0" rtl="0">
              <a:spcBef>
                <a:spcPts val="0"/>
              </a:spcBef>
              <a:buNone/>
            </a:pPr>
            <a:endParaRPr sz="1800">
              <a:solidFill>
                <a:srgbClr val="134F5C"/>
              </a:solidFill>
              <a:latin typeface="ABeeZee"/>
              <a:ea typeface="ABeeZee"/>
              <a:cs typeface="ABeeZee"/>
              <a:sym typeface="ABeeZee"/>
            </a:endParaRPr>
          </a:p>
        </p:txBody>
      </p:sp>
      <p:sp>
        <p:nvSpPr>
          <p:cNvPr id="130" name="Shape 130"/>
          <p:cNvSpPr/>
          <p:nvPr/>
        </p:nvSpPr>
        <p:spPr>
          <a:xfrm>
            <a:off x="86517" y="545975"/>
            <a:ext cx="2898256" cy="1531500"/>
          </a:xfrm>
          <a:prstGeom prst="wedgeEllipseCallout">
            <a:avLst>
              <a:gd name="adj1" fmla="val 63022"/>
              <a:gd name="adj2" fmla="val 42168"/>
            </a:avLst>
          </a:prstGeom>
          <a:solidFill>
            <a:schemeClr val="lt2"/>
          </a:solidFill>
          <a:ln w="9525" cap="flat" cmpd="sng">
            <a:solidFill>
              <a:srgbClr val="76A5AF"/>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de-DE" sz="1800">
                <a:solidFill>
                  <a:srgbClr val="134F5C"/>
                </a:solidFill>
                <a:latin typeface="ABeeZee"/>
                <a:ea typeface="ABeeZee"/>
                <a:cs typeface="ABeeZee"/>
                <a:sym typeface="ABeeZee"/>
              </a:rPr>
              <a:t>We produce 1500 texts </a:t>
            </a:r>
          </a:p>
          <a:p>
            <a:pPr lvl="0" rtl="0">
              <a:spcBef>
                <a:spcPts val="0"/>
              </a:spcBef>
              <a:buNone/>
            </a:pPr>
            <a:r>
              <a:rPr lang="de-DE" sz="1800">
                <a:solidFill>
                  <a:srgbClr val="134F5C"/>
                </a:solidFill>
                <a:latin typeface="ABeeZee"/>
                <a:ea typeface="ABeeZee"/>
                <a:cs typeface="ABeeZee"/>
                <a:sym typeface="ABeeZee"/>
              </a:rPr>
              <a:t>in our first languages and </a:t>
            </a:r>
          </a:p>
        </p:txBody>
      </p:sp>
      <p:sp>
        <p:nvSpPr>
          <p:cNvPr id="131" name="Shape 131"/>
          <p:cNvSpPr/>
          <p:nvPr/>
        </p:nvSpPr>
        <p:spPr>
          <a:xfrm>
            <a:off x="7345178" y="213075"/>
            <a:ext cx="2493501" cy="2290500"/>
          </a:xfrm>
          <a:prstGeom prst="wedgeEllipseCallout">
            <a:avLst>
              <a:gd name="adj1" fmla="val -87715"/>
              <a:gd name="adj2" fmla="val 35064"/>
            </a:avLst>
          </a:prstGeom>
          <a:solidFill>
            <a:schemeClr val="lt2"/>
          </a:solidFill>
          <a:ln w="9525" cap="flat" cmpd="sng">
            <a:solidFill>
              <a:srgbClr val="76A5AF"/>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de-DE" sz="1800">
                <a:solidFill>
                  <a:srgbClr val="134F5C"/>
                </a:solidFill>
                <a:latin typeface="ABeeZee"/>
                <a:ea typeface="ABeeZee"/>
                <a:cs typeface="ABeeZee"/>
                <a:sym typeface="ABeeZee"/>
              </a:rPr>
              <a:t>... use 750 </a:t>
            </a:r>
            <a:br>
              <a:rPr lang="de-DE" sz="1800">
                <a:solidFill>
                  <a:srgbClr val="134F5C"/>
                </a:solidFill>
                <a:latin typeface="ABeeZee"/>
                <a:ea typeface="ABeeZee"/>
                <a:cs typeface="ABeeZee"/>
                <a:sym typeface="ABeeZee"/>
              </a:rPr>
            </a:br>
            <a:r>
              <a:rPr lang="de-DE" sz="1800">
                <a:solidFill>
                  <a:srgbClr val="134F5C"/>
                </a:solidFill>
                <a:latin typeface="ABeeZee"/>
                <a:ea typeface="ABeeZee"/>
                <a:cs typeface="ABeeZee"/>
                <a:sym typeface="ABeeZee"/>
              </a:rPr>
              <a:t>tasks and</a:t>
            </a:r>
          </a:p>
          <a:p>
            <a:pPr lvl="0" rtl="0">
              <a:spcBef>
                <a:spcPts val="0"/>
              </a:spcBef>
              <a:buNone/>
            </a:pPr>
            <a:r>
              <a:rPr lang="de-DE" sz="1800">
                <a:solidFill>
                  <a:srgbClr val="134F5C"/>
                </a:solidFill>
                <a:latin typeface="ABeeZee"/>
                <a:ea typeface="ABeeZee"/>
                <a:cs typeface="ABeeZee"/>
                <a:sym typeface="ABeeZee"/>
              </a:rPr>
              <a:t>300 activities </a:t>
            </a:r>
          </a:p>
          <a:p>
            <a:pPr lvl="0" rtl="0">
              <a:spcBef>
                <a:spcPts val="0"/>
              </a:spcBef>
              <a:buNone/>
            </a:pPr>
            <a:r>
              <a:rPr lang="de-DE" sz="1800">
                <a:solidFill>
                  <a:srgbClr val="134F5C"/>
                </a:solidFill>
                <a:latin typeface="ABeeZee"/>
                <a:ea typeface="ABeeZee"/>
                <a:cs typeface="ABeeZee"/>
                <a:sym typeface="ABeeZee"/>
              </a:rPr>
              <a:t>in acquiring additional languages</a:t>
            </a:r>
          </a:p>
          <a:p>
            <a:pPr lvl="0" rtl="0">
              <a:spcBef>
                <a:spcPts val="0"/>
              </a:spcBef>
              <a:buNone/>
            </a:pPr>
            <a:endParaRPr sz="1800">
              <a:solidFill>
                <a:srgbClr val="134F5C"/>
              </a:solidFill>
              <a:latin typeface="ABeeZee"/>
              <a:ea typeface="ABeeZee"/>
              <a:cs typeface="ABeeZee"/>
              <a:sym typeface="ABeeZee"/>
            </a:endParaRPr>
          </a:p>
        </p:txBody>
      </p:sp>
      <p:sp>
        <p:nvSpPr>
          <p:cNvPr id="132" name="Shape 132"/>
          <p:cNvSpPr txBox="1"/>
          <p:nvPr/>
        </p:nvSpPr>
        <p:spPr>
          <a:xfrm>
            <a:off x="144204" y="4887925"/>
            <a:ext cx="9694637" cy="585300"/>
          </a:xfrm>
          <a:prstGeom prst="rect">
            <a:avLst/>
          </a:prstGeom>
          <a:noFill/>
          <a:ln>
            <a:noFill/>
          </a:ln>
        </p:spPr>
        <p:txBody>
          <a:bodyPr lIns="91425" tIns="91425" rIns="91425" bIns="91425" anchor="t" anchorCtr="0">
            <a:noAutofit/>
          </a:bodyPr>
          <a:lstStyle/>
          <a:p>
            <a:pPr lvl="0" rtl="0">
              <a:spcBef>
                <a:spcPts val="0"/>
              </a:spcBef>
              <a:buNone/>
            </a:pPr>
            <a:r>
              <a:rPr lang="de-DE" sz="1800" b="1">
                <a:solidFill>
                  <a:srgbClr val="134F5C"/>
                </a:solidFill>
                <a:latin typeface="ABeeZee"/>
                <a:ea typeface="ABeeZee"/>
                <a:cs typeface="ABeeZee"/>
                <a:sym typeface="ABeeZee"/>
              </a:rPr>
              <a:t>ENGLISH   FRENCH    GERMAN   GREEK   HUNGARIAN    ITALIAN   LADIN    SPANISH </a:t>
            </a:r>
          </a:p>
        </p:txBody>
      </p:sp>
    </p:spTree>
    <p:extLst>
      <p:ext uri="{BB962C8B-B14F-4D97-AF65-F5344CB8AC3E}">
        <p14:creationId xmlns:p14="http://schemas.microsoft.com/office/powerpoint/2010/main" val="37376401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6998" y="2537717"/>
            <a:ext cx="3935002" cy="707886"/>
          </a:xfrm>
          <a:prstGeom prst="rect">
            <a:avLst/>
          </a:prstGeom>
          <a:noFill/>
        </p:spPr>
        <p:txBody>
          <a:bodyPr wrap="square" rtlCol="0">
            <a:spAutoFit/>
          </a:bodyPr>
          <a:lstStyle/>
          <a:p>
            <a:r>
              <a:rPr lang="en-GB" sz="4000" b="1" dirty="0" smtClean="0">
                <a:solidFill>
                  <a:schemeClr val="bg1"/>
                </a:solidFill>
              </a:rPr>
              <a:t>Thank you</a:t>
            </a:r>
            <a:endParaRPr lang="en-GB" sz="4000" b="1" dirty="0">
              <a:solidFill>
                <a:schemeClr val="bg1"/>
              </a:solidFill>
            </a:endParaRPr>
          </a:p>
        </p:txBody>
      </p:sp>
      <p:sp>
        <p:nvSpPr>
          <p:cNvPr id="11" name="Text Placeholder 6"/>
          <p:cNvSpPr>
            <a:spLocks noGrp="1"/>
          </p:cNvSpPr>
          <p:nvPr>
            <p:ph type="body" sz="quarter" idx="4294967295"/>
          </p:nvPr>
        </p:nvSpPr>
        <p:spPr>
          <a:xfrm>
            <a:off x="2991497" y="496256"/>
            <a:ext cx="3017168" cy="183199"/>
          </a:xfrm>
          <a:prstGeom prst="rect">
            <a:avLst/>
          </a:prstGeom>
        </p:spPr>
        <p:txBody>
          <a:bodyPr>
            <a:noAutofit/>
          </a:bodyPr>
          <a:lstStyle/>
          <a:p>
            <a:r>
              <a:rPr lang="en-GB" sz="2400" dirty="0" smtClean="0">
                <a:solidFill>
                  <a:schemeClr val="bg1"/>
                </a:solidFill>
              </a:rPr>
              <a:t> Maria Heron</a:t>
            </a:r>
            <a:endParaRPr lang="en-GB" sz="2400" dirty="0">
              <a:solidFill>
                <a:schemeClr val="bg1"/>
              </a:solidFill>
            </a:endParaRPr>
          </a:p>
        </p:txBody>
      </p:sp>
      <p:sp>
        <p:nvSpPr>
          <p:cNvPr id="12" name="Text Placeholder 7"/>
          <p:cNvSpPr>
            <a:spLocks noGrp="1"/>
          </p:cNvSpPr>
          <p:nvPr>
            <p:ph type="body" sz="quarter" idx="4294967295"/>
          </p:nvPr>
        </p:nvSpPr>
        <p:spPr>
          <a:xfrm>
            <a:off x="3063766" y="760095"/>
            <a:ext cx="3017168" cy="544512"/>
          </a:xfrm>
          <a:prstGeom prst="rect">
            <a:avLst/>
          </a:prstGeom>
        </p:spPr>
        <p:txBody>
          <a:bodyPr>
            <a:noAutofit/>
          </a:bodyPr>
          <a:lstStyle/>
          <a:p>
            <a:pPr lvl="0"/>
            <a:endParaRPr lang="en-US" sz="2400" b="0" dirty="0" smtClean="0">
              <a:solidFill>
                <a:schemeClr val="bg1"/>
              </a:solidFill>
            </a:endParaRPr>
          </a:p>
          <a:p>
            <a:pPr lvl="0"/>
            <a:r>
              <a:rPr lang="en-US" sz="2400" b="0" dirty="0" smtClean="0">
                <a:solidFill>
                  <a:schemeClr val="bg1"/>
                </a:solidFill>
              </a:rPr>
              <a:t>maria@nile-elt.com</a:t>
            </a:r>
            <a:endParaRPr lang="en-US" sz="2400" b="0" dirty="0">
              <a:solidFill>
                <a:schemeClr val="bg1"/>
              </a:solidFill>
            </a:endParaRPr>
          </a:p>
        </p:txBody>
      </p:sp>
      <p:sp>
        <p:nvSpPr>
          <p:cNvPr id="13" name="Text Placeholder 8"/>
          <p:cNvSpPr>
            <a:spLocks noGrp="1"/>
          </p:cNvSpPr>
          <p:nvPr>
            <p:ph type="body" sz="quarter" idx="4294967295"/>
          </p:nvPr>
        </p:nvSpPr>
        <p:spPr>
          <a:xfrm>
            <a:off x="3063766" y="813018"/>
            <a:ext cx="3748000" cy="269515"/>
          </a:xfrm>
          <a:prstGeom prst="rect">
            <a:avLst/>
          </a:prstGeom>
        </p:spPr>
        <p:txBody>
          <a:bodyPr>
            <a:noAutofit/>
          </a:bodyPr>
          <a:lstStyle/>
          <a:p>
            <a:r>
              <a:rPr lang="en-GB" sz="2400" b="0" dirty="0" smtClean="0">
                <a:solidFill>
                  <a:schemeClr val="bg1"/>
                </a:solidFill>
              </a:rPr>
              <a:t>Senior trainer at NILE</a:t>
            </a:r>
            <a:endParaRPr lang="en-GB" sz="2400" b="0" dirty="0">
              <a:solidFill>
                <a:schemeClr val="bg1"/>
              </a:solidFill>
            </a:endParaRPr>
          </a:p>
        </p:txBody>
      </p:sp>
      <p:sp>
        <p:nvSpPr>
          <p:cNvPr id="14" name="TextBox 13"/>
          <p:cNvSpPr txBox="1"/>
          <p:nvPr/>
        </p:nvSpPr>
        <p:spPr>
          <a:xfrm>
            <a:off x="0" y="481689"/>
            <a:ext cx="2748337" cy="1200329"/>
          </a:xfrm>
          <a:prstGeom prst="rect">
            <a:avLst/>
          </a:prstGeom>
          <a:noFill/>
        </p:spPr>
        <p:txBody>
          <a:bodyPr wrap="square" rtlCol="0">
            <a:spAutoFit/>
          </a:bodyPr>
          <a:lstStyle/>
          <a:p>
            <a:r>
              <a:rPr lang="en-GB" sz="2400" dirty="0" smtClean="0">
                <a:solidFill>
                  <a:schemeClr val="bg1"/>
                </a:solidFill>
              </a:rPr>
              <a:t>For more information please contact:</a:t>
            </a:r>
            <a:endParaRPr lang="en-GB" sz="2400" dirty="0">
              <a:solidFill>
                <a:schemeClr val="bg1"/>
              </a:solidFill>
            </a:endParaRPr>
          </a:p>
        </p:txBody>
      </p:sp>
      <p:sp>
        <p:nvSpPr>
          <p:cNvPr id="15" name="Round Diagonal Corner Rectangle 14"/>
          <p:cNvSpPr/>
          <p:nvPr/>
        </p:nvSpPr>
        <p:spPr>
          <a:xfrm>
            <a:off x="10056586" y="11430"/>
            <a:ext cx="3253014" cy="1280160"/>
          </a:xfrm>
          <a:prstGeom prst="round2DiagRect">
            <a:avLst>
              <a:gd name="adj1" fmla="val 8617"/>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spcAft>
                <a:spcPts val="600"/>
              </a:spcAft>
            </a:pPr>
            <a:r>
              <a:rPr lang="en-GB" sz="1200" dirty="0" smtClean="0">
                <a:solidFill>
                  <a:schemeClr val="tx1"/>
                </a:solidFill>
              </a:rPr>
              <a:t>BACK PAGE</a:t>
            </a:r>
          </a:p>
          <a:p>
            <a:pPr>
              <a:spcAft>
                <a:spcPts val="600"/>
              </a:spcAft>
            </a:pPr>
            <a:r>
              <a:rPr lang="en-GB" sz="1050" dirty="0" smtClean="0"/>
              <a:t>Please add your name and contact details</a:t>
            </a:r>
          </a:p>
          <a:p>
            <a:pPr>
              <a:spcAft>
                <a:spcPts val="600"/>
              </a:spcAft>
            </a:pPr>
            <a:endParaRPr lang="en-GB" sz="1050" dirty="0"/>
          </a:p>
        </p:txBody>
      </p:sp>
      <p:pic>
        <p:nvPicPr>
          <p:cNvPr id="10" name="Picture 2" descr="\\MPL-OXF-DATA\International Marketing\BRANDING\LOGOS\Macmillan Education\Partner logos\NILE logos\Partnership logos\ME-NILE-Co-branding-logos (NILE-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5175" y="5940639"/>
            <a:ext cx="3110106" cy="851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34181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Authentic Materials</a:t>
            </a:r>
            <a:endParaRPr lang="en-GB" dirty="0"/>
          </a:p>
        </p:txBody>
      </p:sp>
      <p:pic>
        <p:nvPicPr>
          <p:cNvPr id="4" name="irc_mi" descr="http://image.slidesharecdn.com/copyright-111002215522-phpapp02/95/japanese-copyright-law-and-authentic-materials-3-728.jpg?cb=1317655977">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83439" y="1600201"/>
            <a:ext cx="6308056" cy="4061048"/>
          </a:xfrm>
          <a:prstGeom prst="rect">
            <a:avLst/>
          </a:prstGeom>
          <a:noFill/>
          <a:ln>
            <a:noFill/>
          </a:ln>
        </p:spPr>
      </p:pic>
    </p:spTree>
    <p:extLst>
      <p:ext uri="{BB962C8B-B14F-4D97-AF65-F5344CB8AC3E}">
        <p14:creationId xmlns:p14="http://schemas.microsoft.com/office/powerpoint/2010/main" val="3724697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Discussion questions</a:t>
            </a:r>
            <a:endParaRPr lang="en-GB" b="1" dirty="0"/>
          </a:p>
        </p:txBody>
      </p:sp>
      <p:sp>
        <p:nvSpPr>
          <p:cNvPr id="3" name="Content Placeholder 2"/>
          <p:cNvSpPr>
            <a:spLocks noGrp="1"/>
          </p:cNvSpPr>
          <p:nvPr>
            <p:ph idx="1"/>
          </p:nvPr>
        </p:nvSpPr>
        <p:spPr/>
        <p:txBody>
          <a:bodyPr>
            <a:normAutofit lnSpcReduction="10000"/>
          </a:bodyPr>
          <a:lstStyle/>
          <a:p>
            <a:pPr lvl="0"/>
            <a:r>
              <a:rPr lang="en-GB" sz="3200" dirty="0"/>
              <a:t>Do you use authentic </a:t>
            </a:r>
            <a:r>
              <a:rPr lang="en-GB" sz="3200" dirty="0" smtClean="0"/>
              <a:t>texts </a:t>
            </a:r>
            <a:r>
              <a:rPr lang="en-GB" sz="3200" dirty="0"/>
              <a:t>in the classroom?  If not, why not?  If you do, where do you get these </a:t>
            </a:r>
            <a:r>
              <a:rPr lang="en-GB" sz="3200" dirty="0" smtClean="0"/>
              <a:t>texts </a:t>
            </a:r>
            <a:r>
              <a:rPr lang="en-GB" sz="3200" dirty="0"/>
              <a:t>from</a:t>
            </a:r>
            <a:r>
              <a:rPr lang="en-GB" sz="3200" dirty="0" smtClean="0"/>
              <a:t>?</a:t>
            </a:r>
            <a:r>
              <a:rPr lang="en-GB" sz="3200" dirty="0"/>
              <a:t> </a:t>
            </a:r>
            <a:endParaRPr lang="en-GB" sz="3200" dirty="0" smtClean="0"/>
          </a:p>
          <a:p>
            <a:pPr lvl="0"/>
            <a:endParaRPr lang="en-GB" sz="3200" dirty="0"/>
          </a:p>
          <a:p>
            <a:pPr lvl="0"/>
            <a:r>
              <a:rPr lang="en-GB" sz="3200" dirty="0"/>
              <a:t>What are the advantages of using authentic </a:t>
            </a:r>
            <a:r>
              <a:rPr lang="en-GB" sz="3200" dirty="0" smtClean="0"/>
              <a:t>texts </a:t>
            </a:r>
            <a:r>
              <a:rPr lang="en-GB" sz="3200" dirty="0"/>
              <a:t>in the classroom</a:t>
            </a:r>
            <a:r>
              <a:rPr lang="en-GB" sz="3200" dirty="0" smtClean="0"/>
              <a:t>?</a:t>
            </a:r>
            <a:r>
              <a:rPr lang="en-GB" sz="3200" dirty="0"/>
              <a:t> </a:t>
            </a:r>
            <a:endParaRPr lang="en-GB" sz="3200" dirty="0" smtClean="0"/>
          </a:p>
          <a:p>
            <a:pPr lvl="0"/>
            <a:endParaRPr lang="en-GB" sz="3200" dirty="0"/>
          </a:p>
          <a:p>
            <a:pPr lvl="0"/>
            <a:r>
              <a:rPr lang="en-GB" sz="3200" dirty="0"/>
              <a:t>Are there any disadvantages?</a:t>
            </a:r>
          </a:p>
          <a:p>
            <a:endParaRPr lang="en-GB" sz="3200" dirty="0"/>
          </a:p>
          <a:p>
            <a:endParaRPr lang="en-GB" sz="3200" dirty="0"/>
          </a:p>
        </p:txBody>
      </p:sp>
    </p:spTree>
    <p:extLst>
      <p:ext uri="{BB962C8B-B14F-4D97-AF65-F5344CB8AC3E}">
        <p14:creationId xmlns:p14="http://schemas.microsoft.com/office/powerpoint/2010/main" val="17818516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Advantages</a:t>
            </a:r>
            <a:endParaRPr lang="en-GB" b="1" dirty="0"/>
          </a:p>
        </p:txBody>
      </p:sp>
      <p:sp>
        <p:nvSpPr>
          <p:cNvPr id="3" name="Content Placeholder 2"/>
          <p:cNvSpPr>
            <a:spLocks noGrp="1"/>
          </p:cNvSpPr>
          <p:nvPr>
            <p:ph idx="1"/>
          </p:nvPr>
        </p:nvSpPr>
        <p:spPr/>
        <p:txBody>
          <a:bodyPr>
            <a:normAutofit/>
          </a:bodyPr>
          <a:lstStyle/>
          <a:p>
            <a:r>
              <a:rPr lang="en-GB" dirty="0" smtClean="0"/>
              <a:t>exposure to language in use</a:t>
            </a:r>
          </a:p>
          <a:p>
            <a:r>
              <a:rPr lang="en-GB" dirty="0"/>
              <a:t>e</a:t>
            </a:r>
            <a:r>
              <a:rPr lang="en-GB" dirty="0" smtClean="0"/>
              <a:t>xposure to different accents</a:t>
            </a:r>
          </a:p>
          <a:p>
            <a:r>
              <a:rPr lang="en-GB" dirty="0"/>
              <a:t>s</a:t>
            </a:r>
            <a:r>
              <a:rPr lang="en-GB" dirty="0" smtClean="0"/>
              <a:t>hould help to equip learners to cope with language in use outside the classroom</a:t>
            </a:r>
          </a:p>
          <a:p>
            <a:r>
              <a:rPr lang="en-GB" dirty="0"/>
              <a:t>c</a:t>
            </a:r>
            <a:r>
              <a:rPr lang="en-GB" dirty="0" smtClean="0"/>
              <a:t>an give learners a sense of satisfaction</a:t>
            </a:r>
          </a:p>
          <a:p>
            <a:r>
              <a:rPr lang="en-GB" dirty="0"/>
              <a:t>t</a:t>
            </a:r>
            <a:r>
              <a:rPr lang="en-GB" dirty="0" smtClean="0"/>
              <a:t>ailored to learners’ needs and interests</a:t>
            </a:r>
          </a:p>
          <a:p>
            <a:r>
              <a:rPr lang="en-GB" dirty="0" smtClean="0"/>
              <a:t>up to date</a:t>
            </a:r>
          </a:p>
          <a:p>
            <a:r>
              <a:rPr lang="en-GB" dirty="0"/>
              <a:t>c</a:t>
            </a:r>
            <a:r>
              <a:rPr lang="en-GB" dirty="0" smtClean="0"/>
              <a:t>an be culturally rich</a:t>
            </a:r>
          </a:p>
          <a:p>
            <a:endParaRPr lang="en-GB" dirty="0" smtClean="0"/>
          </a:p>
          <a:p>
            <a:endParaRPr lang="en-GB" dirty="0" smtClean="0"/>
          </a:p>
          <a:p>
            <a:endParaRPr lang="en-GB" dirty="0"/>
          </a:p>
        </p:txBody>
      </p:sp>
      <p:pic>
        <p:nvPicPr>
          <p:cNvPr id="4" name="irc_mi" descr="http://www.e2awards.com/blog/wp-content/uploads/2012/05/GreenThumbsUp1-300x260.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6977869" y="476672"/>
            <a:ext cx="2806962" cy="1296144"/>
          </a:xfrm>
          <a:prstGeom prst="rect">
            <a:avLst/>
          </a:prstGeom>
          <a:noFill/>
          <a:ln>
            <a:noFill/>
          </a:ln>
        </p:spPr>
      </p:pic>
    </p:spTree>
    <p:extLst>
      <p:ext uri="{BB962C8B-B14F-4D97-AF65-F5344CB8AC3E}">
        <p14:creationId xmlns:p14="http://schemas.microsoft.com/office/powerpoint/2010/main" val="3272086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Disadvantages</a:t>
            </a:r>
            <a:endParaRPr lang="en-GB" b="1" dirty="0"/>
          </a:p>
        </p:txBody>
      </p:sp>
      <p:sp>
        <p:nvSpPr>
          <p:cNvPr id="3" name="Content Placeholder 2"/>
          <p:cNvSpPr>
            <a:spLocks noGrp="1"/>
          </p:cNvSpPr>
          <p:nvPr>
            <p:ph idx="1"/>
          </p:nvPr>
        </p:nvSpPr>
        <p:spPr>
          <a:xfrm>
            <a:off x="495062" y="1988841"/>
            <a:ext cx="8911114" cy="4137323"/>
          </a:xfrm>
        </p:spPr>
        <p:txBody>
          <a:bodyPr/>
          <a:lstStyle/>
          <a:p>
            <a:pPr marL="0" indent="0">
              <a:buNone/>
            </a:pPr>
            <a:endParaRPr lang="en-GB" dirty="0" smtClean="0"/>
          </a:p>
          <a:p>
            <a:r>
              <a:rPr lang="en-GB" dirty="0" smtClean="0"/>
              <a:t>using them for the sake of authenticity</a:t>
            </a:r>
            <a:endParaRPr lang="en-GB" dirty="0"/>
          </a:p>
        </p:txBody>
      </p:sp>
      <p:pic>
        <p:nvPicPr>
          <p:cNvPr id="4" name="irc_mi" descr="http://www.123employee.com/articles/wp-content/uploads/2012/08/Find-Advantages-Outside-Your-Core.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6977869" y="260648"/>
            <a:ext cx="2651020" cy="1800200"/>
          </a:xfrm>
          <a:prstGeom prst="rect">
            <a:avLst/>
          </a:prstGeom>
          <a:noFill/>
          <a:ln>
            <a:noFill/>
          </a:ln>
        </p:spPr>
      </p:pic>
    </p:spTree>
    <p:extLst>
      <p:ext uri="{BB962C8B-B14F-4D97-AF65-F5344CB8AC3E}">
        <p14:creationId xmlns:p14="http://schemas.microsoft.com/office/powerpoint/2010/main" val="160856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b="1" dirty="0"/>
              <a:t>Achieving language learning impact through emotionally-charged </a:t>
            </a:r>
            <a:r>
              <a:rPr lang="en-GB" b="1" dirty="0" smtClean="0"/>
              <a:t>texts</a:t>
            </a:r>
            <a:r>
              <a:rPr lang="en-GB" dirty="0" smtClean="0"/>
              <a:t> </a:t>
            </a:r>
            <a:endParaRPr lang="en-GB" dirty="0"/>
          </a:p>
        </p:txBody>
      </p:sp>
      <p:sp>
        <p:nvSpPr>
          <p:cNvPr id="3" name="Subtitle 2"/>
          <p:cNvSpPr>
            <a:spLocks noGrp="1"/>
          </p:cNvSpPr>
          <p:nvPr>
            <p:ph type="subTitle" idx="1"/>
          </p:nvPr>
        </p:nvSpPr>
        <p:spPr/>
        <p:txBody>
          <a:bodyPr/>
          <a:lstStyle/>
          <a:p>
            <a:endParaRPr lang="en-GB" dirty="0"/>
          </a:p>
        </p:txBody>
      </p:sp>
      <p:pic>
        <p:nvPicPr>
          <p:cNvPr id="5" name="irc_mi" descr="http://cdn2.hubspot.net/hub/53/file-24263957-jpg/blog/images/emotion-brain-image-resized-600.jpg?t=1437854215460">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441917" y="3645024"/>
            <a:ext cx="7017405" cy="2016224"/>
          </a:xfrm>
          <a:prstGeom prst="rect">
            <a:avLst/>
          </a:prstGeom>
          <a:noFill/>
          <a:ln>
            <a:noFill/>
          </a:ln>
        </p:spPr>
      </p:pic>
    </p:spTree>
    <p:extLst>
      <p:ext uri="{BB962C8B-B14F-4D97-AF65-F5344CB8AC3E}">
        <p14:creationId xmlns:p14="http://schemas.microsoft.com/office/powerpoint/2010/main" val="775213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fontScale="25000" lnSpcReduction="20000"/>
          </a:bodyPr>
          <a:lstStyle/>
          <a:p>
            <a:pPr lvl="0"/>
            <a:r>
              <a:rPr lang="en-GB" sz="12800" i="1" dirty="0"/>
              <a:t>In order for this deeper learning to be facilitated, it is very important that the content of the materials is not trivial or banal and that it stimulates thoughts and feelings in the learners… Materials should achieve impact… (</a:t>
            </a:r>
            <a:r>
              <a:rPr lang="en-GB" sz="12800" dirty="0"/>
              <a:t>and</a:t>
            </a:r>
            <a:r>
              <a:rPr lang="en-GB" sz="12800" i="1" dirty="0"/>
              <a:t>) have a noticeable effect on learners .’*  </a:t>
            </a:r>
            <a:r>
              <a:rPr lang="en-GB" sz="12800" dirty="0"/>
              <a:t>Do you agree with this quote?  Why/why not</a:t>
            </a:r>
            <a:r>
              <a:rPr lang="en-GB" sz="12800" dirty="0" smtClean="0"/>
              <a:t>?</a:t>
            </a:r>
          </a:p>
          <a:p>
            <a:pPr marL="0" lvl="0" indent="0">
              <a:buNone/>
            </a:pPr>
            <a:endParaRPr lang="en-GB" sz="12800" dirty="0" smtClean="0"/>
          </a:p>
          <a:p>
            <a:pPr marL="0" indent="0">
              <a:buNone/>
            </a:pPr>
            <a:r>
              <a:rPr lang="en-GB" sz="6400" dirty="0"/>
              <a:t>* Tomlinson, B. (2011).  ‘Introduction: principles and procedures of materials development’.  In B. Tomlinson (ed.), </a:t>
            </a:r>
            <a:r>
              <a:rPr lang="en-GB" sz="6400" i="1" dirty="0"/>
              <a:t>Materials Development in Language Teaching</a:t>
            </a:r>
            <a:r>
              <a:rPr lang="en-GB" sz="6400" dirty="0"/>
              <a:t> (2</a:t>
            </a:r>
            <a:r>
              <a:rPr lang="en-GB" sz="6400" baseline="30000" dirty="0"/>
              <a:t>nd</a:t>
            </a:r>
            <a:r>
              <a:rPr lang="en-GB" sz="6400" dirty="0"/>
              <a:t> edition). Cambridge: Cambridge University Press, 1-31.</a:t>
            </a:r>
          </a:p>
          <a:p>
            <a:pPr lvl="0"/>
            <a:endParaRPr lang="en-GB" sz="12800" dirty="0"/>
          </a:p>
          <a:p>
            <a:pPr marL="0" indent="0">
              <a:buNone/>
            </a:pPr>
            <a:r>
              <a:rPr lang="en-GB" sz="9800" dirty="0"/>
              <a:t> </a:t>
            </a:r>
          </a:p>
          <a:p>
            <a:endParaRPr lang="en-GB" dirty="0"/>
          </a:p>
        </p:txBody>
      </p:sp>
    </p:spTree>
    <p:extLst>
      <p:ext uri="{BB962C8B-B14F-4D97-AF65-F5344CB8AC3E}">
        <p14:creationId xmlns:p14="http://schemas.microsoft.com/office/powerpoint/2010/main" val="3858001955"/>
      </p:ext>
    </p:extLst>
  </p:cSld>
  <p:clrMapOvr>
    <a:masterClrMapping/>
  </p:clrMapOvr>
  <p:timing>
    <p:tnLst>
      <p:par>
        <p:cTn id="1" dur="indefinite" restart="never" nodeType="tmRoot"/>
      </p:par>
    </p:tnLst>
  </p:timing>
</p:sld>
</file>

<file path=ppt/theme/theme1.xml><?xml version="1.0" encoding="utf-8"?>
<a:theme xmlns:a="http://schemas.openxmlformats.org/drawingml/2006/main" name="MacEd_PPT_template_LL_1.1">
  <a:themeElements>
    <a:clrScheme name="BRG">
      <a:dk1>
        <a:srgbClr val="000000"/>
      </a:dk1>
      <a:lt1>
        <a:sysClr val="window" lastClr="FFFFFF"/>
      </a:lt1>
      <a:dk2>
        <a:srgbClr val="4E4E4E"/>
      </a:dk2>
      <a:lt2>
        <a:srgbClr val="DA1B2C"/>
      </a:lt2>
      <a:accent1>
        <a:srgbClr val="808080"/>
      </a:accent1>
      <a:accent2>
        <a:srgbClr val="959595"/>
      </a:accent2>
      <a:accent3>
        <a:srgbClr val="C8C8C8"/>
      </a:accent3>
      <a:accent4>
        <a:srgbClr val="E6E6E6"/>
      </a:accent4>
      <a:accent5>
        <a:srgbClr val="00B2D3"/>
      </a:accent5>
      <a:accent6>
        <a:srgbClr val="485DAA"/>
      </a:accent6>
      <a:hlink>
        <a:srgbClr val="A23F97"/>
      </a:hlink>
      <a:folHlink>
        <a:srgbClr val="000000"/>
      </a:folHlink>
    </a:clrScheme>
    <a:fontScheme name="BRG">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MacEd_PPT_LL" id="{0BD8DACD-2374-431D-B25A-3FB95F9155E8}" vid="{E1827207-D1BA-4989-892B-AE6074702E8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MacEd_PPT_LangLearn (1)</Template>
  <TotalTime>1868</TotalTime>
  <Words>1754</Words>
  <Application>Microsoft Office PowerPoint</Application>
  <PresentationFormat>Custom</PresentationFormat>
  <Paragraphs>201</Paragraphs>
  <Slides>32</Slides>
  <Notes>3</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MacEd_PPT_template_LL_1.1</vt:lpstr>
      <vt:lpstr>PowerPoint Presentation</vt:lpstr>
      <vt:lpstr>Norwich – where is it?</vt:lpstr>
      <vt:lpstr>Overview</vt:lpstr>
      <vt:lpstr>Authentic Materials</vt:lpstr>
      <vt:lpstr>Discussion questions</vt:lpstr>
      <vt:lpstr>Advantages</vt:lpstr>
      <vt:lpstr>Disadvantages</vt:lpstr>
      <vt:lpstr>Achieving language learning impact through emotionally-charged texts </vt:lpstr>
      <vt:lpstr>PowerPoint Presentation</vt:lpstr>
      <vt:lpstr>PowerPoint Presentation</vt:lpstr>
      <vt:lpstr>Ronald L. Sanford</vt:lpstr>
      <vt:lpstr>The sentence</vt:lpstr>
      <vt:lpstr>Listening (part 1):</vt:lpstr>
      <vt:lpstr>After the listening compare your ideas with your partner: </vt:lpstr>
      <vt:lpstr>Listening (part 2):</vt:lpstr>
      <vt:lpstr>PowerPoint Presentation</vt:lpstr>
      <vt:lpstr>PowerPoint Presentation</vt:lpstr>
      <vt:lpstr>PowerPoint Presentation</vt:lpstr>
      <vt:lpstr>PowerPoint Presentation</vt:lpstr>
      <vt:lpstr>PowerPoint Presentation</vt:lpstr>
      <vt:lpstr>I chose this text because I feel it provides:</vt:lpstr>
      <vt:lpstr>The tasks</vt:lpstr>
      <vt:lpstr>Pre-reading task:</vt:lpstr>
      <vt:lpstr>Pre-reading task:</vt:lpstr>
      <vt:lpstr>With your partner:</vt:lpstr>
      <vt:lpstr>Now discuss the following questions with your partner: </vt:lpstr>
      <vt:lpstr>Pictures round the room</vt:lpstr>
      <vt:lpstr>Title of the story:</vt:lpstr>
      <vt:lpstr>PowerPoint Presentation</vt:lpstr>
      <vt:lpstr>Follow up language work</vt:lpstr>
      <vt:lpstr>PowerPoint Presentation</vt:lpstr>
      <vt:lpstr>PowerPoint Presentation</vt:lpstr>
    </vt:vector>
  </TitlesOfParts>
  <Company>Macmillan Publishing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Jennings, Alison</dc:creator>
  <cp:lastModifiedBy>Maria Heron</cp:lastModifiedBy>
  <cp:revision>99</cp:revision>
  <cp:lastPrinted>2014-05-30T16:42:57Z</cp:lastPrinted>
  <dcterms:created xsi:type="dcterms:W3CDTF">2014-06-23T14:23:54Z</dcterms:created>
  <dcterms:modified xsi:type="dcterms:W3CDTF">2018-06-05T13:49:14Z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Jive_LatestUserAccountName">
    <vt:lpwstr>mike.riley@macmillan.com</vt:lpwstr>
  </property>
  <property fmtid="{D5CDD505-2E9C-101B-9397-08002B2CF9AE}" pid="3" name="Offisync_UniqueId">
    <vt:lpwstr>64137</vt:lpwstr>
  </property>
  <property fmtid="{D5CDD505-2E9C-101B-9397-08002B2CF9AE}" pid="4" name="Jive_VersionGuid">
    <vt:lpwstr>6e2b7233-4b52-4439-b8db-3b54091c3d60</vt:lpwstr>
  </property>
  <property fmtid="{D5CDD505-2E9C-101B-9397-08002B2CF9AE}" pid="5" name="Offisync_ServerID">
    <vt:lpwstr>0d673023-5242-4d13-a9d7-ca41728b752d</vt:lpwstr>
  </property>
  <property fmtid="{D5CDD505-2E9C-101B-9397-08002B2CF9AE}" pid="6" name="Offisync_ProviderInitializationData">
    <vt:lpwstr>https://hive.springernature.com</vt:lpwstr>
  </property>
  <property fmtid="{D5CDD505-2E9C-101B-9397-08002B2CF9AE}" pid="7" name="Offisync_UpdateToken">
    <vt:lpwstr>1</vt:lpwstr>
  </property>
</Properties>
</file>