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315" y="22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Untertitel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28" name="Titel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cxnSp>
        <p:nvCxnSpPr>
          <p:cNvPr id="8" name="Gerade Verbindung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e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umsplatzhalt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89B3-FA1A-4B2B-87CF-1A9AB06C3D1B}" type="datetimeFigureOut">
              <a:rPr lang="de-AT" smtClean="0"/>
              <a:pPr/>
              <a:t>08.04.2018</a:t>
            </a:fld>
            <a:endParaRPr lang="de-AT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558B18-921D-4964-BB5E-75CBAF105C26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7" name="Fußzeilenplatzhalt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89B3-FA1A-4B2B-87CF-1A9AB06C3D1B}" type="datetimeFigureOut">
              <a:rPr lang="de-AT" smtClean="0"/>
              <a:pPr/>
              <a:t>08.04.2018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8B18-921D-4964-BB5E-75CBAF105C26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89B3-FA1A-4B2B-87CF-1A9AB06C3D1B}" type="datetimeFigureOut">
              <a:rPr lang="de-AT" smtClean="0"/>
              <a:pPr/>
              <a:t>08.04.2018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8B18-921D-4964-BB5E-75CBAF105C26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4" name="Datumsplatzhalt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CEF89B3-FA1A-4B2B-87CF-1A9AB06C3D1B}" type="datetimeFigureOut">
              <a:rPr lang="de-AT" smtClean="0"/>
              <a:pPr/>
              <a:t>08.04.2018</a:t>
            </a:fld>
            <a:endParaRPr lang="de-AT"/>
          </a:p>
        </p:txBody>
      </p:sp>
      <p:sp>
        <p:nvSpPr>
          <p:cNvPr id="15" name="Foliennummernplatzhalt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C5558B18-921D-4964-BB5E-75CBAF105C26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6" name="Fußzeilenplatzhalt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17" name="Titel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89B3-FA1A-4B2B-87CF-1A9AB06C3D1B}" type="datetimeFigureOut">
              <a:rPr lang="de-AT" smtClean="0"/>
              <a:pPr/>
              <a:t>08.04.2018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8B18-921D-4964-BB5E-75CBAF105C26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89B3-FA1A-4B2B-87CF-1A9AB06C3D1B}" type="datetimeFigureOut">
              <a:rPr lang="de-AT" smtClean="0"/>
              <a:pPr/>
              <a:t>08.04.2018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8B18-921D-4964-BB5E-75CBAF105C26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1" name="Inhaltsplatzhalt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13" name="Inhaltsplatzhalt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8B18-921D-4964-BB5E-75CBAF105C26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89B3-FA1A-4B2B-87CF-1A9AB06C3D1B}" type="datetimeFigureOut">
              <a:rPr lang="de-AT" smtClean="0"/>
              <a:pPr/>
              <a:t>08.04.2018</a:t>
            </a:fld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2" name="Inhaltsplatzhalt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34" name="Inhaltsplatzhalt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12" name="Textplatzhalt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cxnSp>
        <p:nvCxnSpPr>
          <p:cNvPr id="10" name="Gerade Verbindung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 Verbindung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89B3-FA1A-4B2B-87CF-1A9AB06C3D1B}" type="datetimeFigureOut">
              <a:rPr lang="de-AT" smtClean="0"/>
              <a:pPr/>
              <a:t>08.04.2018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8B18-921D-4964-BB5E-75CBAF105C26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89B3-FA1A-4B2B-87CF-1A9AB06C3D1B}" type="datetimeFigureOut">
              <a:rPr lang="de-AT" smtClean="0"/>
              <a:pPr/>
              <a:t>08.04.2018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58B18-921D-4964-BB5E-75CBAF105C26}" type="slidenum">
              <a:rPr lang="de-AT" smtClean="0"/>
              <a:pPr/>
              <a:t>‹#›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Inhaltsplatzhalt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31" name="Titel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CEF89B3-FA1A-4B2B-87CF-1A9AB06C3D1B}" type="datetimeFigureOut">
              <a:rPr lang="de-AT" smtClean="0"/>
              <a:pPr/>
              <a:t>08.04.2018</a:t>
            </a:fld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5558B18-921D-4964-BB5E-75CBAF105C26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de-DE" smtClean="0"/>
              <a:t>Bild durch Klicken auf Symbol hinzufügen</a:t>
            </a:r>
            <a:endParaRPr kumimoji="0"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EF89B3-FA1A-4B2B-87CF-1A9AB06C3D1B}" type="datetimeFigureOut">
              <a:rPr lang="de-AT" smtClean="0"/>
              <a:pPr/>
              <a:t>08.04.2018</a:t>
            </a:fld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5558B18-921D-4964-BB5E-75CBAF105C26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4" name="Datumsplatzhalt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CEF89B3-FA1A-4B2B-87CF-1A9AB06C3D1B}" type="datetimeFigureOut">
              <a:rPr lang="de-AT" smtClean="0"/>
              <a:pPr/>
              <a:t>08.04.2018</a:t>
            </a:fld>
            <a:endParaRPr lang="de-AT"/>
          </a:p>
        </p:txBody>
      </p:sp>
      <p:sp>
        <p:nvSpPr>
          <p:cNvPr id="10" name="Fußzeilenplatzhalt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sp>
        <p:nvSpPr>
          <p:cNvPr id="22" name="Foliennummernplatzhalt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C5558B18-921D-4964-BB5E-75CBAF105C26}" type="slidenum">
              <a:rPr lang="de-AT" smtClean="0"/>
              <a:pPr/>
              <a:t>‹#›</a:t>
            </a:fld>
            <a:endParaRPr lang="de-AT"/>
          </a:p>
        </p:txBody>
      </p:sp>
      <p:sp>
        <p:nvSpPr>
          <p:cNvPr id="5" name="Titelplatzhalt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Queen </a:t>
            </a:r>
            <a:r>
              <a:rPr lang="de-AT" dirty="0" err="1" smtClean="0"/>
              <a:t>bees</a:t>
            </a:r>
            <a:r>
              <a:rPr lang="de-AT" dirty="0" smtClean="0"/>
              <a:t> </a:t>
            </a:r>
            <a:r>
              <a:rPr lang="de-AT" dirty="0" err="1" smtClean="0"/>
              <a:t>and</a:t>
            </a:r>
            <a:r>
              <a:rPr lang="de-AT" dirty="0" smtClean="0"/>
              <a:t> </a:t>
            </a:r>
            <a:r>
              <a:rPr lang="de-AT" dirty="0" err="1" smtClean="0"/>
              <a:t>bees</a:t>
            </a:r>
            <a:endParaRPr lang="de-A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20" name="Picture 4" descr="http://www.taurachsoft.com/bienen/images_1/wpe1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240" y="1916832"/>
            <a:ext cx="2076450" cy="1809751"/>
          </a:xfrm>
          <a:prstGeom prst="rect">
            <a:avLst/>
          </a:prstGeom>
          <a:noFill/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260648"/>
            <a:ext cx="8229600" cy="6264696"/>
          </a:xfrm>
        </p:spPr>
        <p:txBody>
          <a:bodyPr>
            <a:normAutofit/>
          </a:bodyPr>
          <a:lstStyle/>
          <a:p>
            <a:r>
              <a:rPr lang="en-GB" sz="4300" dirty="0" smtClean="0"/>
              <a:t>buzzing bees</a:t>
            </a:r>
          </a:p>
          <a:p>
            <a:pPr marL="0" indent="0">
              <a:buNone/>
            </a:pPr>
            <a:endParaRPr lang="en-GB" sz="4300" dirty="0" smtClean="0"/>
          </a:p>
          <a:p>
            <a:pPr marL="0" indent="0">
              <a:buNone/>
            </a:pPr>
            <a:endParaRPr lang="en-GB" sz="4300" dirty="0" smtClean="0"/>
          </a:p>
          <a:p>
            <a:r>
              <a:rPr lang="en-GB" sz="4300" dirty="0" smtClean="0"/>
              <a:t>honey bees </a:t>
            </a:r>
          </a:p>
          <a:p>
            <a:pPr>
              <a:buNone/>
            </a:pPr>
            <a:endParaRPr lang="en-GB" sz="4300" dirty="0" smtClean="0"/>
          </a:p>
          <a:p>
            <a:pPr>
              <a:buNone/>
            </a:pPr>
            <a:endParaRPr lang="en-GB" sz="4300" dirty="0" smtClean="0"/>
          </a:p>
          <a:p>
            <a:r>
              <a:rPr lang="en-GB" sz="4300" dirty="0" smtClean="0"/>
              <a:t>colonies</a:t>
            </a:r>
          </a:p>
          <a:p>
            <a:pPr marL="0" indent="0">
              <a:buNone/>
            </a:pPr>
            <a:endParaRPr lang="en-GB" sz="4400" dirty="0" smtClean="0"/>
          </a:p>
          <a:p>
            <a:pPr>
              <a:buNone/>
            </a:pPr>
            <a:endParaRPr lang="en-GB" sz="4400" dirty="0" smtClean="0"/>
          </a:p>
          <a:p>
            <a:endParaRPr lang="de-AT" sz="4400" dirty="0"/>
          </a:p>
        </p:txBody>
      </p:sp>
      <p:pic>
        <p:nvPicPr>
          <p:cNvPr id="34818" name="Picture 2" descr="http://rlv.zcache.at/summende_biene_postkarte-rc89dbf98538d49fea26a132c795e0cc3_vgbaq_8byvr_324.jpg"/>
          <p:cNvPicPr>
            <a:picLocks noChangeAspect="1" noChangeArrowheads="1"/>
          </p:cNvPicPr>
          <p:nvPr/>
        </p:nvPicPr>
        <p:blipFill>
          <a:blip r:embed="rId3" cstate="print"/>
          <a:srcRect l="11667" t="16333" r="9001" b="18334"/>
          <a:stretch>
            <a:fillRect/>
          </a:stretch>
        </p:blipFill>
        <p:spPr bwMode="auto">
          <a:xfrm>
            <a:off x="6660232" y="161344"/>
            <a:ext cx="2088232" cy="1719720"/>
          </a:xfrm>
          <a:prstGeom prst="rect">
            <a:avLst/>
          </a:prstGeom>
          <a:noFill/>
        </p:spPr>
      </p:pic>
      <p:sp>
        <p:nvSpPr>
          <p:cNvPr id="5" name="Rechteck 4"/>
          <p:cNvSpPr/>
          <p:nvPr/>
        </p:nvSpPr>
        <p:spPr>
          <a:xfrm>
            <a:off x="539552" y="1916832"/>
            <a:ext cx="81369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/>
          <p:cNvSpPr/>
          <p:nvPr/>
        </p:nvSpPr>
        <p:spPr>
          <a:xfrm>
            <a:off x="467544" y="3717032"/>
            <a:ext cx="81369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34822" name="Picture 6" descr="http://frauenseiten.bremen.de/biene-alwine/wp-content/uploads/sites/29/2015/11/P1010874_klei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32240" y="4437112"/>
            <a:ext cx="1880658" cy="14104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 descr="https://upload.wikimedia.org/wikipedia/commons/thumb/e/e1/Drohnenpuppen_81b.jpg/400px-Drohnenpuppen_81b.jpg"/>
          <p:cNvPicPr>
            <a:picLocks noChangeAspect="1" noChangeArrowheads="1"/>
          </p:cNvPicPr>
          <p:nvPr/>
        </p:nvPicPr>
        <p:blipFill>
          <a:blip r:embed="rId2" cstate="print"/>
          <a:srcRect l="20790" r="16841"/>
          <a:stretch>
            <a:fillRect/>
          </a:stretch>
        </p:blipFill>
        <p:spPr bwMode="auto">
          <a:xfrm rot="5400000">
            <a:off x="6955835" y="1405205"/>
            <a:ext cx="1497026" cy="1800200"/>
          </a:xfrm>
          <a:prstGeom prst="rect">
            <a:avLst/>
          </a:prstGeom>
          <a:noFill/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07360"/>
          </a:xfrm>
        </p:spPr>
        <p:txBody>
          <a:bodyPr>
            <a:normAutofit fontScale="92500" lnSpcReduction="20000"/>
          </a:bodyPr>
          <a:lstStyle/>
          <a:p>
            <a:r>
              <a:rPr lang="de-AT" sz="4300" dirty="0" err="1"/>
              <a:t>q</a:t>
            </a:r>
            <a:r>
              <a:rPr lang="de-AT" sz="4300" dirty="0" err="1" smtClean="0"/>
              <a:t>ueen</a:t>
            </a:r>
            <a:r>
              <a:rPr lang="de-AT" sz="4300" dirty="0" smtClean="0"/>
              <a:t> </a:t>
            </a:r>
            <a:r>
              <a:rPr lang="de-AT" sz="4300" dirty="0" err="1" smtClean="0"/>
              <a:t>bee</a:t>
            </a:r>
            <a:endParaRPr lang="de-AT" sz="4300" dirty="0" smtClean="0"/>
          </a:p>
          <a:p>
            <a:pPr>
              <a:buNone/>
            </a:pPr>
            <a:endParaRPr lang="de-AT" sz="4300" dirty="0" smtClean="0"/>
          </a:p>
          <a:p>
            <a:pPr>
              <a:buNone/>
            </a:pPr>
            <a:endParaRPr lang="de-AT" sz="4300" dirty="0" smtClean="0"/>
          </a:p>
          <a:p>
            <a:r>
              <a:rPr lang="de-AT" sz="4300" dirty="0" err="1" smtClean="0"/>
              <a:t>larva</a:t>
            </a:r>
            <a:endParaRPr lang="de-AT" sz="4300" dirty="0" smtClean="0"/>
          </a:p>
          <a:p>
            <a:endParaRPr lang="de-AT" sz="4300" dirty="0" smtClean="0"/>
          </a:p>
          <a:p>
            <a:endParaRPr lang="de-AT" sz="4300" dirty="0" smtClean="0"/>
          </a:p>
          <a:p>
            <a:r>
              <a:rPr lang="de-AT" sz="4300" dirty="0" err="1" smtClean="0"/>
              <a:t>to</a:t>
            </a:r>
            <a:r>
              <a:rPr lang="de-AT" sz="4300" dirty="0" smtClean="0"/>
              <a:t> </a:t>
            </a:r>
            <a:r>
              <a:rPr lang="de-AT" sz="4300" dirty="0" err="1" smtClean="0"/>
              <a:t>pollinate</a:t>
            </a:r>
            <a:endParaRPr lang="de-AT" sz="4300" dirty="0" smtClean="0"/>
          </a:p>
          <a:p>
            <a:pPr marL="0" indent="0">
              <a:buNone/>
            </a:pPr>
            <a:endParaRPr lang="de-AT" sz="4300" dirty="0" smtClean="0"/>
          </a:p>
          <a:p>
            <a:endParaRPr lang="de-AT" sz="4300" dirty="0" smtClean="0"/>
          </a:p>
          <a:p>
            <a:r>
              <a:rPr lang="de-AT" sz="4300" dirty="0"/>
              <a:t>r</a:t>
            </a:r>
            <a:r>
              <a:rPr lang="de-AT" sz="4300" dirty="0" smtClean="0"/>
              <a:t>oyal </a:t>
            </a:r>
            <a:r>
              <a:rPr lang="de-AT" sz="4300" dirty="0" err="1"/>
              <a:t>j</a:t>
            </a:r>
            <a:r>
              <a:rPr lang="de-AT" sz="4300" dirty="0" err="1" smtClean="0"/>
              <a:t>elly</a:t>
            </a:r>
            <a:endParaRPr lang="de-AT" sz="4300" dirty="0" smtClean="0"/>
          </a:p>
          <a:p>
            <a:pPr marL="0" indent="0">
              <a:buNone/>
            </a:pPr>
            <a:endParaRPr lang="de-AT" sz="4000" dirty="0" smtClean="0"/>
          </a:p>
        </p:txBody>
      </p:sp>
      <p:pic>
        <p:nvPicPr>
          <p:cNvPr id="39938" name="Picture 2" descr="http://difference-works.com/wp-content/uploads/Queen-be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0"/>
            <a:ext cx="1584176" cy="1661724"/>
          </a:xfrm>
          <a:prstGeom prst="rect">
            <a:avLst/>
          </a:prstGeom>
          <a:noFill/>
        </p:spPr>
      </p:pic>
      <p:sp>
        <p:nvSpPr>
          <p:cNvPr id="5" name="Rechteck 4"/>
          <p:cNvSpPr/>
          <p:nvPr/>
        </p:nvSpPr>
        <p:spPr>
          <a:xfrm>
            <a:off x="539552" y="1556792"/>
            <a:ext cx="81369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/>
          <p:cNvSpPr/>
          <p:nvPr/>
        </p:nvSpPr>
        <p:spPr>
          <a:xfrm>
            <a:off x="611560" y="4365104"/>
            <a:ext cx="81369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39942" name="Picture 6" descr="https://i.ytimg.com/vi/ivqconjgahg/hqdefault.jpg"/>
          <p:cNvPicPr>
            <a:picLocks noChangeAspect="1" noChangeArrowheads="1"/>
          </p:cNvPicPr>
          <p:nvPr/>
        </p:nvPicPr>
        <p:blipFill>
          <a:blip r:embed="rId4" cstate="print"/>
          <a:srcRect t="14700" b="13901"/>
          <a:stretch>
            <a:fillRect/>
          </a:stretch>
        </p:blipFill>
        <p:spPr bwMode="auto">
          <a:xfrm>
            <a:off x="6228184" y="4869160"/>
            <a:ext cx="2736304" cy="1465270"/>
          </a:xfrm>
          <a:prstGeom prst="rect">
            <a:avLst/>
          </a:prstGeom>
          <a:noFill/>
        </p:spPr>
      </p:pic>
      <p:sp>
        <p:nvSpPr>
          <p:cNvPr id="9" name="Rechteck 8"/>
          <p:cNvSpPr/>
          <p:nvPr/>
        </p:nvSpPr>
        <p:spPr>
          <a:xfrm>
            <a:off x="539552" y="3068960"/>
            <a:ext cx="81369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39944" name="Picture 8" descr="http://img.geo.de/div/image/71996/biene-gross.jpg"/>
          <p:cNvPicPr>
            <a:picLocks noChangeAspect="1" noChangeArrowheads="1"/>
          </p:cNvPicPr>
          <p:nvPr/>
        </p:nvPicPr>
        <p:blipFill>
          <a:blip r:embed="rId5" cstate="print"/>
          <a:srcRect l="38303" t="18217" r="7265" b="22579"/>
          <a:stretch>
            <a:fillRect/>
          </a:stretch>
        </p:blipFill>
        <p:spPr bwMode="auto">
          <a:xfrm>
            <a:off x="6948264" y="3356992"/>
            <a:ext cx="1368152" cy="9881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4" name="Picture 4" descr="http://files.in-spite-of-it-all-trots-allt.webnode.se/200000714-f0937f28ed/bee%20mating.JPG"/>
          <p:cNvPicPr>
            <a:picLocks noChangeAspect="1" noChangeArrowheads="1"/>
          </p:cNvPicPr>
          <p:nvPr/>
        </p:nvPicPr>
        <p:blipFill>
          <a:blip r:embed="rId2" cstate="print"/>
          <a:srcRect l="9450" t="10256" r="17051" b="19420"/>
          <a:stretch>
            <a:fillRect/>
          </a:stretch>
        </p:blipFill>
        <p:spPr bwMode="auto">
          <a:xfrm>
            <a:off x="5940152" y="2132856"/>
            <a:ext cx="2520280" cy="1728192"/>
          </a:xfrm>
          <a:prstGeom prst="rect">
            <a:avLst/>
          </a:prstGeom>
          <a:noFill/>
        </p:spPr>
      </p:pic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67544" y="548680"/>
            <a:ext cx="8229600" cy="5691336"/>
          </a:xfrm>
        </p:spPr>
        <p:txBody>
          <a:bodyPr>
            <a:normAutofit/>
          </a:bodyPr>
          <a:lstStyle/>
          <a:p>
            <a:r>
              <a:rPr lang="de-AT" sz="3600" dirty="0" smtClean="0"/>
              <a:t>male </a:t>
            </a:r>
            <a:r>
              <a:rPr lang="de-AT" sz="3600" dirty="0" err="1" smtClean="0"/>
              <a:t>drone</a:t>
            </a:r>
            <a:r>
              <a:rPr lang="de-AT" sz="3600" dirty="0" smtClean="0"/>
              <a:t> </a:t>
            </a:r>
            <a:r>
              <a:rPr lang="de-AT" sz="3600" dirty="0" err="1" smtClean="0"/>
              <a:t>bees</a:t>
            </a:r>
            <a:endParaRPr lang="de-AT" sz="3600" dirty="0"/>
          </a:p>
          <a:p>
            <a:endParaRPr lang="de-AT" sz="3600" dirty="0" smtClean="0"/>
          </a:p>
          <a:p>
            <a:endParaRPr lang="de-AT" sz="3600" dirty="0" smtClean="0"/>
          </a:p>
          <a:p>
            <a:r>
              <a:rPr lang="de-AT" sz="3600" dirty="0" err="1" smtClean="0"/>
              <a:t>to</a:t>
            </a:r>
            <a:r>
              <a:rPr lang="de-AT" sz="3600" dirty="0" smtClean="0"/>
              <a:t> </a:t>
            </a:r>
            <a:r>
              <a:rPr lang="de-AT" sz="3600" dirty="0" err="1" smtClean="0"/>
              <a:t>mate</a:t>
            </a:r>
            <a:endParaRPr lang="de-AT" sz="3600" dirty="0" smtClean="0"/>
          </a:p>
          <a:p>
            <a:pPr marL="0" indent="0">
              <a:buNone/>
            </a:pPr>
            <a:endParaRPr lang="de-AT" sz="3600" dirty="0" smtClean="0"/>
          </a:p>
          <a:p>
            <a:endParaRPr lang="de-AT" sz="3600" dirty="0" smtClean="0"/>
          </a:p>
          <a:p>
            <a:r>
              <a:rPr lang="de-AT" sz="3600" dirty="0" err="1" smtClean="0"/>
              <a:t>female</a:t>
            </a:r>
            <a:r>
              <a:rPr lang="de-AT" sz="3600" dirty="0" smtClean="0"/>
              <a:t> </a:t>
            </a:r>
            <a:r>
              <a:rPr lang="de-AT" sz="3600" dirty="0" err="1" smtClean="0"/>
              <a:t>worker</a:t>
            </a:r>
            <a:r>
              <a:rPr lang="de-AT" sz="3600" dirty="0" smtClean="0"/>
              <a:t> </a:t>
            </a:r>
            <a:r>
              <a:rPr lang="de-AT" sz="3600" dirty="0" err="1" smtClean="0"/>
              <a:t>bees</a:t>
            </a:r>
            <a:endParaRPr lang="de-AT" sz="3600" dirty="0" smtClean="0"/>
          </a:p>
        </p:txBody>
      </p:sp>
      <p:pic>
        <p:nvPicPr>
          <p:cNvPr id="40962" name="Picture 2" descr="http://blogs.evergreen.edu/terroir-zack/files/2016/05/three_types_of_bees.png"/>
          <p:cNvPicPr>
            <a:picLocks noChangeAspect="1" noChangeArrowheads="1"/>
          </p:cNvPicPr>
          <p:nvPr/>
        </p:nvPicPr>
        <p:blipFill>
          <a:blip r:embed="rId3" cstate="print"/>
          <a:srcRect t="10423" b="4266"/>
          <a:stretch>
            <a:fillRect/>
          </a:stretch>
        </p:blipFill>
        <p:spPr bwMode="auto">
          <a:xfrm>
            <a:off x="5148064" y="161345"/>
            <a:ext cx="3352800" cy="1584175"/>
          </a:xfrm>
          <a:prstGeom prst="rect">
            <a:avLst/>
          </a:prstGeom>
          <a:noFill/>
        </p:spPr>
      </p:pic>
      <p:sp>
        <p:nvSpPr>
          <p:cNvPr id="5" name="Rechteck 4"/>
          <p:cNvSpPr/>
          <p:nvPr/>
        </p:nvSpPr>
        <p:spPr>
          <a:xfrm>
            <a:off x="539552" y="1988840"/>
            <a:ext cx="81369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/>
          <p:cNvSpPr/>
          <p:nvPr/>
        </p:nvSpPr>
        <p:spPr>
          <a:xfrm>
            <a:off x="467544" y="3789040"/>
            <a:ext cx="81369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40966" name="Picture 6" descr="https://image.spreadshirtmedia.com/image-server/v1/designs/11276164,width=178,height=178,version=1320836481/Worker-be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149080"/>
            <a:ext cx="1695450" cy="16954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19328"/>
          </a:xfrm>
        </p:spPr>
        <p:txBody>
          <a:bodyPr>
            <a:normAutofit/>
          </a:bodyPr>
          <a:lstStyle/>
          <a:p>
            <a:r>
              <a:rPr lang="de-AT" sz="4000" dirty="0" err="1" smtClean="0"/>
              <a:t>beeswax</a:t>
            </a:r>
            <a:endParaRPr lang="de-AT" sz="4000" dirty="0" smtClean="0"/>
          </a:p>
          <a:p>
            <a:pPr marL="0" indent="0">
              <a:buNone/>
            </a:pPr>
            <a:endParaRPr lang="de-AT" sz="4000" dirty="0" smtClean="0"/>
          </a:p>
          <a:p>
            <a:pPr marL="0" indent="0">
              <a:buNone/>
            </a:pPr>
            <a:endParaRPr lang="de-AT" sz="4000" dirty="0" smtClean="0"/>
          </a:p>
          <a:p>
            <a:r>
              <a:rPr lang="de-AT" sz="4000" dirty="0" err="1" smtClean="0"/>
              <a:t>hive</a:t>
            </a:r>
            <a:endParaRPr lang="de-AT" sz="4000" dirty="0" smtClean="0"/>
          </a:p>
          <a:p>
            <a:pPr marL="0" indent="0">
              <a:buNone/>
            </a:pPr>
            <a:endParaRPr lang="de-AT" sz="4000" dirty="0" smtClean="0"/>
          </a:p>
          <a:p>
            <a:endParaRPr lang="de-AT" sz="4000" dirty="0" smtClean="0"/>
          </a:p>
          <a:p>
            <a:r>
              <a:rPr lang="de-AT" sz="4000" dirty="0" err="1" smtClean="0"/>
              <a:t>bee-keeper</a:t>
            </a:r>
            <a:endParaRPr lang="de-AT" sz="4000" dirty="0" smtClean="0"/>
          </a:p>
        </p:txBody>
      </p:sp>
      <p:sp>
        <p:nvSpPr>
          <p:cNvPr id="4" name="Rechteck 3"/>
          <p:cNvSpPr/>
          <p:nvPr/>
        </p:nvSpPr>
        <p:spPr>
          <a:xfrm>
            <a:off x="539552" y="1988840"/>
            <a:ext cx="81369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Rechteck 4"/>
          <p:cNvSpPr/>
          <p:nvPr/>
        </p:nvSpPr>
        <p:spPr>
          <a:xfrm>
            <a:off x="611560" y="4221088"/>
            <a:ext cx="8136904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pic>
        <p:nvPicPr>
          <p:cNvPr id="41986" name="Picture 2" descr="http://www.kenyonbee.com/wp-content/uploads/2016/02/Beeswax-Tealight-Candles-com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60648"/>
            <a:ext cx="2566230" cy="1410745"/>
          </a:xfrm>
          <a:prstGeom prst="rect">
            <a:avLst/>
          </a:prstGeom>
          <a:noFill/>
        </p:spPr>
      </p:pic>
      <p:sp>
        <p:nvSpPr>
          <p:cNvPr id="41988" name="AutoShape 4" descr="Bildergebnis für hiv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sp>
        <p:nvSpPr>
          <p:cNvPr id="41990" name="AutoShape 6" descr="Bildergebnis für hiv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AT"/>
          </a:p>
        </p:txBody>
      </p:sp>
      <p:pic>
        <p:nvPicPr>
          <p:cNvPr id="41992" name="Picture 8" descr="https://encrypted-tbn2.gstatic.com/images?q=tbn:ANd9GcQ7HMh8L1vmOktn47tz5ST7s6kKIOizlCExTjJL7kL0pLxtDk-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2348880"/>
            <a:ext cx="1905000" cy="1752600"/>
          </a:xfrm>
          <a:prstGeom prst="rect">
            <a:avLst/>
          </a:prstGeom>
          <a:noFill/>
        </p:spPr>
      </p:pic>
      <p:pic>
        <p:nvPicPr>
          <p:cNvPr id="41994" name="Picture 10" descr="http://hamblet.org/wordpress/wp-content/uploads/2011/09/beekeeper_cartoo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72200" y="4581128"/>
            <a:ext cx="1938139" cy="20330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ier">
  <a:themeElements>
    <a:clrScheme name="Benutzerdefiniert 3">
      <a:dk1>
        <a:srgbClr val="D5BB4B"/>
      </a:dk1>
      <a:lt1>
        <a:srgbClr val="0C0B00"/>
      </a:lt1>
      <a:dk2>
        <a:srgbClr val="D5BB4B"/>
      </a:dk2>
      <a:lt2>
        <a:srgbClr val="0C0B00"/>
      </a:lt2>
      <a:accent1>
        <a:srgbClr val="0C0B00"/>
      </a:accent1>
      <a:accent2>
        <a:srgbClr val="0C0B00"/>
      </a:accent2>
      <a:accent3>
        <a:srgbClr val="0C0B00"/>
      </a:accent3>
      <a:accent4>
        <a:srgbClr val="0C0B00"/>
      </a:accent4>
      <a:accent5>
        <a:srgbClr val="0C0B00"/>
      </a:accent5>
      <a:accent6>
        <a:srgbClr val="0C0B00"/>
      </a:accent6>
      <a:hlink>
        <a:srgbClr val="0C0B00"/>
      </a:hlink>
      <a:folHlink>
        <a:srgbClr val="0C0B00"/>
      </a:folHlink>
    </a:clrScheme>
    <a:fontScheme name="Papi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0</TotalTime>
  <Words>27</Words>
  <Application>Microsoft Office PowerPoint</Application>
  <PresentationFormat>On-screen Show (4:3)</PresentationFormat>
  <Paragraphs>33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Papier</vt:lpstr>
      <vt:lpstr>Queen bees and bees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Irina</dc:creator>
  <cp:lastModifiedBy>AN</cp:lastModifiedBy>
  <cp:revision>21</cp:revision>
  <dcterms:created xsi:type="dcterms:W3CDTF">2016-06-28T08:38:22Z</dcterms:created>
  <dcterms:modified xsi:type="dcterms:W3CDTF">2018-04-08T10:51:37Z</dcterms:modified>
</cp:coreProperties>
</file>